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தின் யோசனைகள் மனுஷனுடையது; நாவின் பிரதியுத்தரம் கர்த்தரால் வர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னுடைய வழிகளெல்லாம் அவன் பார்வைக்குச் சுத்தமானவைகள்; கர்த்தரோ ஆவிகளை நிறுத்துப்பார்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செய்கைகளைக் கர்த்தருக்கு ஒப்புவி; அப்பொழுது உன் யோசனைகள் உறுதி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கலத்தையும் தமக்கென்று படைத்தார்; தீங்குநாளுக்காகத் துன்மார்க்கனையும் உண்டா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கலத்தையும் தமக்கென்று படைத்தார்; தீங்குநாளுக்காகத் துன்மார்க்கனையும் உண்டாக்க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மேட்டிமையுள்ளவனெவனும் கர்த்தருக்கு அருவருப்பானவன்; கையோடே கைகோர்த்தாலும் அவன் தண்டனைக்குத் த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ுபையினாலும் சத்தியத்தினாலும் பாவம் நிவிர்த்தியாகும்; கர்த்தருக்குப் பயப்படுகிறதினால் மனுஷர் தீமையை விட்டு விலக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ுபையினாலும் சத்தியத்தினாலும் பாவம் நிவிர்த்தியாகும்; கர்த்தருக்குப் பயப்படுகிறதினால் மனுஷர் தீமையை விட்டு விலக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ுடைய வழிகள் கர்த்தருக்குப் பிரியமாயிருந்தால், அவனுடைய சத்துருக்களும் அவனோடே சமாதானமாகும்படி செய்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ியாயமாய் வந்த அதிக வருமானத்திலும், நியாயமாய் வந்த கொஞ்ச வருமானமே உத்தம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னுடைய இருதயம் அவனுடைய வழியை யோசிக்கும்; அவனுடைய நடைகளை உறுதிப்படுத்துகிறவரோ கர்த்த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ராஜாவின் உதடுகளில் திவ்வியவாக்கு பிறக்கும்; நியாயத்தில் அவன் வாய் தவற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முத்திரையான நிறைகோலும் தராசும் கர்த்தருடையது; பையிலிருக்கும் நிறைகல்லெல்லாம் அவருடைய செயல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ியாயஞ்செய்வது ராஜாக்களுக்கு அருவருப்பு; நீதியினால் சிங்காசனம் உறுதி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யுள்ள உதடுகள் ராஜாக்களுக்குப் பிரியம்; நிதானமாய்ப் பேசுகிறவனில் ராஜாக்கள் பிரியப்பட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ாவின் கோபம் மரணதூதருக்குச் சமானம்; ஞானமுள்ளவனோ அதை ஆற்ற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ின் முகக்களையில் ஜீவன் உண்டு; அவனுடைய தயை பின்மாரி பெய்யும் மேகத்தைப்போல் இ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ன்னைச் சம்பாதிப்பதிலும் ஞானத்தைச் சம்பாதிப்பது எவ்வளவு உத்தமம்! வெள்ளியைச் சம்பாதிப்பதிலும் புத்தியைச் சம்பாதிப்பது எவ்வளவு மேன்மை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ன்னைச் சம்பாதிப்பதிலும் ஞானத்தைச் சம்பாதிப்பது எவ்வளவு உத்தமம்! வெள்ளியைச் சம்பாதிப்பதிலும் புத்தியைச் சம்பாதிப்பது எவ்வளவு மேன்மை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ீமையை விட்டு விலகுவதே செம்மையானவர்களுக்குச் சமனான பாதை; தன் நடையைக் கவனித்திருக்கிறவன் தன் ஆத்துமாவைக் கா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ீமையை விட்டு விலகுவதே செம்மையானவர்களுக்குச் சமனான பாதை; தன் நடையைக் கவனித்திருக்கிறவன் தன் ஆத்துமாவைக் கா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ழிவுக்கு முன்னானது அகந்தை; விழுதலுக்கு முன்னானது மனமேட்டிம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ங்காரிகளோடே கொள்ளைப் பொருளைப் பங்கிடுவதைப்பார்க்கிலும், சிறுமையானவர்களோடே மனத்தாழ்மையாயிருப்பது நல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வேகத்துடன் காரியத்தை நடப்பிக்கிறவன் நன்மைபெறுவான்; கர்த்தரை நம்புகிறவன் பாக்கிய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ருதயத்தில் ஞானமுள்ளவன் விவேகியென்னப்படுவான்; உதடுகளின் மதுரம் கல்வியைப் பெருகப்பண்ண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த்தி தன்னை உடையவர்களுக்கு ஜீவஊற்று; மதியீனரின் போதனை மதியீன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யின் இருதயம் அவன் வாய்க்கு அறிவையூட்டும்; அவன் உதடுகளுக்கு அது மேன்மேலும் கல்வியைக் கொட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னிய சொற்கள் தேன்கூடுபோல் ஆத்துமாவுக்கு மதுரமும், எலும்புகளுக்கு ஔஷதமுமா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ச் செம்மையாய்த் தோன்றுகிற வழியுண்டு; அதின் முடிவோ மரணவழி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யாசப்படுகிறவன் தனக்காகவே பிரயாசப்படுகிறான்; அவன் வாய் அதை அவனிடத்தில் வருந்திக் கேட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ேலியாளின் மகன் கிண்டிவிடுகிறான்; எரிகிற அக்கினிபோன்றது அவன் உதடுகளில் இ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றுபாடுள்ளவன் சண்டையைக் கிளப்பிவிடுகிறான்; கோள் சொல்லுகிறவன் பிராண சிநேகிதரையும் பிரித்துவிடு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ொடுமையானவன் தன் அயலானுக்கு நயங்காட்டி, அவனை நலமல்லாத வழியிலே நடக்கப்பண்ண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ாறுபாடானவைகளை யோசிக்கும்படி தன் கண்களை மூடி, தீமையைச் செய்யும்படி தன் உதடுகளைக் கடிக்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தியின் வழியில் உண்டாகும் நரைமயிரானது மகிமையான கிரீட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வானைப்பார்க்கிலும் நீடிய சாந்தமுள்ளவன் உத்தமன்; பட்டணத்தைப் பிடிக்கிறவனைப்பார்க்கிலும் தன் மனதை அடக்குகிறவன் உத்தம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வானைப்பார்க்கிலும் நீடிய சாந்தமுள்ளவன் உத்தமன்; பட்டணத்தைப் பிடிக்கிறவனைப்பார்க்கிலும் தன் மனதை அடக்குகிறவன் உத்தம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ீட்டு மடியிலே போடப்படும்; காரியசித்தியோ கர்த்தரால் 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హృదయాలోచనలు మనుష్యుని వశము, చక్కని ప్రత్యుత్తరమిచ్చుటకు యెహోవావలన కలు 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ఒకని నడతలన్నియు వాని దృష్టికి నిర్దోషములుగా కనబడును యెహోవా ఆత్మలను పరిశోధ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పనుల భారము యెహోవామీద నుంచుము అప్పుడు నీ ఉద్దేశములు సఫల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ప్రతి వస్తువును దాని దాని పని నిమిత్తము కలుగజేసెను నాశన దినమునకు ఆయన భక్తిహీ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గర్వహృదయులందరు యెహోవాకు హేయులు నిశ్చయముగా వారు శిక్ష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ృపాసత్యములవలన దోషమునకు ప్రాయశ్చిత్తము కలుగును యెహోవాయందు భయభక్తులు కలిగియుండుటవలన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ుతనమునుండి తొలగ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ఒకని ప్రవర్తన యెహోవాకు ప్రీతికరమగునప్పుడు ఆయన వాని శత్రువులను సహా వానికి మిత్రులుగా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న్యాయము చేత కలిగిన గొప్ప వచ్చుబడికంటె నీతితోకూడిన కొంచెమే శ్రేష్ఠ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ఒకడు తాను చేయబోవునది హృదయములో యోచించుకొనును యెహోవా వాని నడతను స్థిరపర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ోక్తి పలుకుట రాజువశము న్యాయము విధించుటయందు అతని మాట న్యాయము తప్ప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్యాయమైన త్రాసును తూనికరాళ్లును యెహోవా యొక్క యేర్పాటులు సంచిలోని గుండ్లన్నియు ఆయన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ాజులు దుష్టక్రియలు చేయుట హేయమైనది నీతివలన సింహాసనము స్థిర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తిగల పెదవులు రాజులకు సంతోషకరములు యథార్థవాదులు వారికి ప్రి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రాజు క్రోధము మరణదూత జ్ఞానియైనవాడు ఆ క్రోధమును శాంతి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రాజుల ముఖప్రకాశమువలన జీవము కలుగును వారి కటాక్షము కడవరి వానమబ్బ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రంజిని సంపాదించుటకంటె జ్ఞానమును సంపా దించుట ఎంతో శ్రేష్ఠము వెండిని సంపాదించుటకంటె తెలి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పాదించుట ఎంతో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చెడుతనము విడిచి నడచుటయే యథార్థవంతులకు రాజమార్గము తన ప్రవర్తన కనిపెట్టువాడు తన ప్రాణ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ాడ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శనమునకు ముందు గర్వము నడచును. పడిపోవుటకు ముందు అహంకారమైన మనస్సు నడ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గర్విష్ఠులతో దోపుడుసొమ్ము పంచుకొనుటకంటె దీనమనస్సు కలిగి దీనులతో పొత్తుచేయ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ఉపదేశమునకు చెవి యొగ్గువాడు మేలునొందును యెహోవాను ఆశ్రయించువా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జ్ఞానహృదయుడు వివేకి యనబడును రుచిగల మాటలు పలుకుటవలన విద్యయెక్కువ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ెలివిగలవానికి వాని తెలివి జీవపు ఊట మూఢులకు వారి మూఢత్వమే శిక్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జ్ఞానుని హృదయము వానినోటికి తెలివి కలిగించును వాని పెదవులకు విద్య విస్తరింప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ంపైన మాటలు తేనెపట్టువంటివి అవి ప్రాణమునకు మధురమైనవి యెముకలకు ఆరోగ్య కరమై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ఒకని మార్గము వాని దృష్టికి యథార్థముగా కనబడును అయినను తుదకు అది మరణమునకు చే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కష్టము చేయువాని ఆకలి వానికొరకు వానిచేత కష్టము చేయించును వాని కడుపు వానిని తొందర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పనికిమాలినవాడు కీడును త్రవ్వి పైకెత్తును వాని పెదవులమీద అగ్ని మండుచున్నట్ట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ూర్ఖుడు కలహము పుట్టించును కొండెగాడు మిత్రభేద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బలాత్కారి తన పొరుగువానిని లాలనచేయును కానిమార్గములో వాని న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ృత్రిమములు కల్పింపవలెనని కన్నులు మూసికొని తన పెదవులు బిగబట్టువాడే కీడు పుట్టిం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ెరసిన వెండ్రుకలు సొగసైన కిరీటము అవి నీతిప్రవర్తన గలవానికి కలిగి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పరాక్రమశాలికంటె దీర్ఘశాంతముగలవాడు శ్రేష్ఠుడు పట్టణము పట్టుకొనువానికంటె తన మనస్సును స్వాధీ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కొనువాడు శ్రేష్ఠ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చీట్లు ఒడిలో వేయబడును వాటివలని తీర్పు యెహోవా వశ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2026-10-20T02:02:43Z</dcterms:created>
  <dcterms:modified xsi:type="dcterms:W3CDTF">2026-10-20T02:02:43Z</dcterms:modified>
  <dc:title>సామెతలు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