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ண்டு மனைவிகள் இருந்தார்கள்; ஒருத்திபேர் அன்னாள், மற்றவள்பேர் பெனின்னாள்; பெனின்னாளுக்குப் பிள்ளைகள் இருந்தார்கள்; அன்னாளுக்கோ பிள்ளை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ண்டு மனைவிகள் இருந்தார்கள்; ஒருத்திபேர் அன்னாள், மற்றவள்பேர் பெனின்னாள்; பெனின்னாளுக்குப் பிள்ளைகள் இருந்தார்கள்; அன்னாளுக்கோ பிள்ளை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எல்க்கானா பலியிடும் நாளிலே, அவன் தன் மனைவியாகிய பெனின்னாளுக்கும், அவளுடைய எல்லாக் குமாரருக்கும் குமாரத்திகளுக்கும், பங்கு போட்டுக் கொட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எல்க்கானா பலியிடும் நாளிலே, அவன் தன் மனைவியாகிய பெனின்னாளுக்கும், அவளுடைய எல்லாக் குமாரருக்கும் குமாரத்திகளுக்கும், பங்கு போட்டுக் கொட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னாளைச் சிநேகித்தபடியினால், அவளுக்கு இரட்டிப்பான பங்கு கொடுப்பான்; கர்த்தரோ அவள் கர்ப்பத்தை அடைத்திரு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னாளைச் சிநேகித்தபடியினால், அவளுக்கு இரட்டிப்பான பங்கு கொடுப்பான்; கர்த்தரோ அவள் கர்ப்பத்தை அடைத்திரு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ள் கர்ப்பத்தை அடைத்தபடியினால், அவளுடைய சக்களத்தி அவள் துக்கப்படும்படியாக அவளை மிகவும் விசனப்படுத்துவ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கர்த்தருடைய ஆலயத்திற்குப் போகும் சமயத்தில், அவன் வருஷந்தோறும் அந்தப்பிரகாரமாய்ச் செய்வான்; இவள் அவளை மனமடிவாக்குவாள்; அப்பொழுது அவள் சாப்பிடாமல் அழுதுகொண்டிருப்ப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கர்த்தருடைய ஆலயத்திற்குப் போகும் சமயத்தில், அவன் வருஷந்தோறும் அந்தப்பிரகாரமாய்ச் செய்வான்; இவள் அவளை மனமடிவாக்குவாள்; அப்பொழுது அவள் சாப்பிடாமல் அழுதுகொண்டிருப்ப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ுருஷனாகிய எல்க்கானா அவளைப் பார்த்து: அன்னாளே, ஏன் அழுகிறாய்? ஏன் சாப்பிடாதிருக்கிறாய்? ஏன் சஞ்சலப்படுகிறாய்? பத்துக் குமாரரைப்பார்க்கிலும் நான் உனக்கு அதிகமல்லவா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ுருஷனாகிய எல்க்கானா அவளைப் பார்த்து: அன்னாளே, ஏன் அழுகிறாய்? ஏன் சாப்பிடாதிருக்கிறாய்? ஏன் சஞ்சலப்படுகிறாய்? பத்துக் குமாரரைப்பார்க்கிலும் நான் உனக்கு அதிகமல்ல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லோவிலே அவர்கள் புசித்துக் குடித்தபின்பு, அன்னாள் எழுந்திருந்தாள்; ஆசாரியனாகிய ஏலி கர்த்தருடைய ஆலயத்தின் வாசல் நிலையண்டையிலே ஒரு ஆசனத்தின்மேல் உட்கார்ந்த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லோவிலே அவர்கள் புசித்துக் குடித்தபின்பு, அன்னாள் எழுந்திருந்தாள்; ஆசாரியனாகிய ஏலி கர்த்தருடைய ஆலயத்தின் வாசல் நிலையண்டையிலே ஒரு ஆசனத்தின்மேல் உட்கார்ந்த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போய், மனங்கசந்து, மிகவும் அழுது, கர்த்தரை நோக்கி விண்ணப்பம்பண்ண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கர்த்தருடைய சந்நிதியில் வெகுநேரம் விண்ணப்பம்பண்ணுகிறபோது, ஏலி அவள் வாயைக் கவனித்துக்கொண்ட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னாள் தன் இருதயத்திலே பேசினாள்; அவளுடைய உதடுகள் மாத்திரம் அசைந்தது, அவள் சத்தமோ கேட்கப்படவில்லை; ஆகையால் அவள் வெறித்திருக்கிறாள் என்று ஏலி நினை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னாள் தன் இருதயத்திலே பேசினாள்; அவளுடைய உதடுகள் மாத்திரம் அசைந்தது, அவள் சத்தமோ கேட்கப்படவில்லை; ஆகையால் அவள் வெறித்திருக்கிறாள் என்று ஏலி நின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ை நோக்கி: நீ எதுவரைக்கும் வெறித்திருப்பாய்? உன் குடியை உன்னைவிட்டு விலக்க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ன்னாள் பிரதியுத்தரமாக: அப்படியல்ல, என் ஆண்டவனே, நான் மனக்கிலேசமுள்ள ஸ்திரீ; நான் திராட்சரசமாகிலும் மதுவாகிலும் குடிக்கவில்லை; நான் கர்த்தருடைய சந்நிதியில் என் இருதயத்தை ஊற்றிவி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ன்னாள் பிரதியுத்தரமாக: அப்படியல்ல, என் ஆண்டவனே, நான் மனக்கிலேசமுள்ள ஸ்திரீ; நான் திராட்சரசமாகிலும் மதுவாகிலும் குடிக்கவில்லை; நான் கர்த்தருடைய சந்நிதியில் என் இருதயத்தை ஊற்றிவி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ன்னாள் பிரதியுத்தரமாக: அப்படியல்ல, என் ஆண்டவனே, நான் மனக்கிலேசமுள்ள ஸ்திரீ; நான் திராட்சரசமாகிலும் மதுவாகிலும் குடிக்கவில்லை; நான் கர்த்தருடைய சந்நிதியில் என் இருதயத்தை ஊற்றிவி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அடியாளைப் பேலியாளின் மகளாக எண்ணாதேயும்; மிகுதியான விசாரத்தினாலும் கிலேசத்தினாலும் இந்நேரமட்டும் விண்ணப்பம் பண்ணினேன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அடியாளைப் பேலியாளின் மகளாக எண்ணாதேயும்; மிகுதியான விசாரத்தினாலும் கிலேசத்தினாலும் இந்நேரமட்டும் விண்ணப்பம் பண்ணினேன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ஏலி சமாதானத்துடனே போ; நீ இஸ்ரவேலின் தேவனிடத்தில் கேட்ட உன் விண்ணப்பத்தின்படி அவர் உனக்குக் கட்டளையிடுவாராக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ஏலி சமாதானத்துடனே போ; நீ இஸ்ரவேலின் தேவனிடத்தில் கேட்ட உன் விண்ணப்பத்தின்படி அவர் உனக்குக் கட்டளையிடுவாராக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உம்முடைய அடியாளுக்கு உம்முடைய கண்களிலே தயைகிடைக்கக்கடவது என்றாள்; பின்பு அந்த ஸ்திரீ புறப்பட்டுப்போய், போஜனஞ்செய்தாள்; அப்புறம் அவள் துக்கமுகமாயிரு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உம்முடைய அடியாளுக்கு உம்முடைய கண்களிலே தயைகிடைக்கக்கடவது என்றாள்; பின்பு அந்த ஸ்திரீ புறப்பட்டுப்போய், போஜனஞ்செய்தாள்; அப்புறம் அவள் துக்கமுகமாயிரு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திகாலையில் எழுந்து, கர்த்தரைப் பணிந்துகொண்டு, ராமாவிலிருக்கிற தங்கள் வீட்டுக்குத் திரும்பிப்போனார்கள்; எல்க்கானா தன்மனைவியாகிய அன்னாளை அறிந்தான்; கர்த்தர் அவளை நினைந்தருள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திகாலையில் எழுந்து, கர்த்தரைப் பணிந்துகொண்டு, ராமாவிலிருக்கிற தங்கள் வீட்டுக்குத் திரும்பிப்போனார்கள்; எல்க்கானா தன்மனைவியாகிய அன்னாளை அறிந்தான்; கர்த்தர் அவளை நினைந்தருள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லநாள் சென்றபின்பு அன்னாள் கர்ப்பவதியாகி, ஒரு குமாரனைப் பெற்று, கர்த்தரிடத்தில் அவனைக் கேட்டேன் என்று சொல்லி, அவனுக்கு சாமுவேல் என்று பேரிட்ட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லநாள் சென்றபின்பு அன்னாள் கர்ப்பவதியாகி, ஒரு குமாரனைப் பெற்று, கர்த்தரிடத்தில் அவனைக் கேட்டேன் என்று சொல்லி, அவனுக்கு சாமுவேல் என்று பேரிட்ட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க்கானா என்பவன் கர்த்தருக்கு வருஷாந்தரம் செலுத்தும் பலியையும் தன் பொருத்தனையையும் செலுத்தும்படியாக, தன் வீட்டார் அனைவரோடுங்கூடப் 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க்கானா என்பவன் கர்த்தருக்கு வருஷாந்தரம் செலுத்தும் பலியையும் தன் பொருத்தனையையும் செலுத்தும்படியாக, தன் வீட்டார் அனைவரோடுங்கூடப் 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னாள் கூடப்போகவில்லை; அவள்: பிள்ளை பால்மறந்த பின்பு, அவன் கர்த்தரின் சந்நிதியிலே காணப்படவும், அங்கே எப்பொழுதும் இருக்கவும், நான் அவனைக் கொண்டுபோய் விடுவேன் என்று தன் புருஷனிடத்தில் சொன்ன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னாள் கூடப்போகவில்லை; அவள்: பிள்ளை பால்மறந்த பின்பு, அவன் கர்த்தரின் சந்நிதியிலே காணப்படவும், அங்கே எப்பொழுதும் இருக்கவும், நான் அவனைக் கொண்டுபோய் விடுவேன் என்று தன் புருஷனிடத்தில் சொன்ன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ள் அவனைப் பால்மறக்கப்பண்ணினபின்பு, மூன்று காளைகளையும், ஒரு மரக்கால் மாவையும், ஒரு துருத்தி திராட்சரசத்தையும் எடுத்துக்கொண்டு, அவனையும் கூட்டிக் கொண்டு, சீலோவிலிருக்கிற கர்த்தருடைய ஆலயத்துக்குப் போனாள்; பிள்ளை இன்னும் குழந்தைய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ள் அவனைப் பால்மறக்கப்பண்ணினபின்பு, மூன்று காளைகளையும், ஒரு மரக்கால் மாவையும், ஒரு துருத்தி திராட்சரசத்தையும் எடுத்துக்கொண்டு, அவனையும் கூட்டிக் கொண்டு, சீலோவிலிருக்கிற கர்த்தருடைய ஆலயத்துக்குப் போனாள்; பிள்ளை இன்னும் குழந்தைய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ஒரு காளையைப் பலியிட்டு, பிள்ளையை ஏலியினிடத்தில் கொண்டுவந்து வி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ள்: என் ஆண்டவனே, இங்கே உம்மண்டையிலே நின்று கர்த்தரை நோக்கி விண்ணப்பம்பண்ணின ஸ்திரீ நான் தான் என்று என் ஆண்டவனாகிய உம்முடைய ஜீவனைக்கொண்டு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ள்: என் ஆண்டவனே, இங்கே உம்மண்டையிலே நின்று கர்த்தரை நோக்கி விண்ணப்பம்பண்ணின ஸ்திரீ நான் தான் என்று என் ஆண்டவனாகிய உம்முடைய ஜீவனைக்கொண்டு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்காக விண்ணப்பம்பண்ணினேன்; நான் கர்த்தரிடத்தில் கேட்ட என் விண்ணப்பத்தின்படி எனக்குக் கட்டளையிட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அவன் கர்த்தருக்கென்று கேட்கப்பட்டபடியினால், அவன் உயிரோடிருக்கும் சகல நாளும் அவனைக் கர்த்தருக்கே ஒப்புக்கொடுக்கிறேன் என்றாள்; அவன் அங்கே கர்த்தரைப் பணிந்து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அவன் கர்த்தருக்கென்று கேட்கப்பட்டபடியினால், அவன் உயிரோடிருக்கும் சகல நாளும் அவனைக் கர்த்தருக்கே ஒப்புக்கொடுக்கிறேன் என்றாள்; அவன் அங்கே கர்த்தரைப் பணிந்து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ಫ್ರಾಯಾಮ್‌ ಬೆಟ್ಟದಲ್ಲಿರುವ ರಾಮಾತಯಿಮ್‌ ಚೊಫೀಮನಲ್ಲಿ ಎಲ್ಕಾನನೆಂಬ ಹೆಸರುಳ್ಳ ಒಬ್ಬ ಮನುಷ್ಯನಿದ್ದನು. ಅವನು ಎಫ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ಮ್ಯನಾದ ಚೂಫನ ಮೊಮ್ಮಗನೂ ತೋಹು ವಿನ ಮಗನೂ ಆದ ಎಲೀಹುವಿನ ಮಗನಾದ ಯೆರೋಹಾಮನ ಮಗ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ಿಗೆ ಇಬ್ಬರು ಹೆಂಡತಿಯರಿದ್ದರು. ಒಬ್ಬಳ ಹೆಸರು ಹನ್ನ, ಮತ್ತೊಬ್ಬಳ ಹೆಸರು ಪೆನಿನ್ನ. ಪೆನಿನ್ನಳಿಗೆ ಮಕ್ಕಳಿದ್ದ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ಹನ್ನಳಿಗೆ ಮಕ್ಕಳ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ಸೈನ್ಯಗಳ ಕರ್ತ ನನ್ನು ಆರಾಧಿಸುವದಕ್ಕೂ ಆತನಿಗೆ ಬಲಿಯನ್ನು ಅರ್ಪಿಸುವದಕ್ಕೂ ಪ್ರತಿ ವರುಷ ತನ್ನ ಪಟ್ಟಣ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ೀಲೋವಿಗೆ ಹೋಗುತ್ತಿದ್ದನು. ಕರ್ತನ ಯಾಜಕ ರಾದ ಹೊಫ್ನಿಯೂ ಫೀನೆಹಾಸನೂ ಎಂಬ ಏಲಿಯ ಮಕ್ಕಳಿಬ್ಬರು ಅಲ್ಲಿ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ಎಲ್ಕಾನನು ಬಲಿಯನ್ನು ಅರ್ಪಿಸುವ ಕಾಲದಲ್ಲಿ ಅವನು ತನ್ನ ಹೆಂಡತಿಯಾದ ಪೆನಿನ್ನಳಿಗೂ ಅವಳ ಎಲ್ಲಾ ಕುಮಾರರಿಗೂ ಕುಮಾರ್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ರಿಗೂ ಪಾಲ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ನ್ನಳಿಗೆ ಯೋಗ್ಯ ವಾದ ಪಾಲನ್ನು ಕೊಟ್ಟು ಹನ್ನಳನ್ನು ಪ್ರೀತಿಮಾಡಿ ದನು. ಆದರೆ ಕರ್ತನು ಅವಳ ಗರ್ಭವನ್ನು ಮುಚ್ಚ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ಅವಳ ಗರ್ಭವನ್ನು ಮುಚ್ಚಿದ್ದರಿಂದ ಅವಳ ವಿರೋಧಿಯಾದವಳು ಅವಳಿಗೆ ಮನಗುಂದುವ ಹಾಗೆ ಬಹಳವಾಗಿ ಕೆಣಕಿ ಬಾಧ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ೆಯೇ ಅವನು ಪ್ರತಿಸಂವತ್ಸರದಲ್ಲಿಯೂ ಮಾಡಿದ್ದರಿಂದ ಇವಳು ಕರ್ತನ ಮನೆಗೆ ಹೋಗುತ್ತಿರುವಾಗ ಈ ಪ್ರಕಾರ ಹನ್ನ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ಿಸಿದ್ದರಿಂದ; ಅವಳು ಅತ್ತು ಊಟ ಮಾಡದೆ ಇ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ಅವಳ ಗಂಡನಾದ ಎಲ್ಕಾನನು ಅವಳಿಗೆ--ಹನ್ನಳೇ, ಯಾಕೆ ಅಳುತ್ತೀ? ಯಾಕೆ ತಿನ್ನದೆ ಇದ್ದೀ? ಯಾಕೆ ನಿನ್ನ ಹೃದ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ಪಡುತ್ತಿದ್ದೀ? ಹತ್ತು ಮಂದಿ ಕುಮಾರರಿಗಿಂತ ನಾನು ನಿನಗೆ ಉತ್ತಮನ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ರು ಶೀಲೋವಿನಲ್ಲಿ ತಿಂದು ಕುಡಿದ ತರುವಾಯ ಹನ್ನಳು ಎದ್ದುಹೋದಳು. ಯಾಜಕನಾದ ಏಲಿಯು ಕರ್ತನ ಮಂದಿರದ ಸ್ತಂಭ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ಆಸನದ ಮೇಲೆ ಕುಳಿತ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ಳು ಬಹಳ ಮನಗುಂದಿ ದವಳಾಗಿ ಕರ್ತನನ್ನು ಪ್ರಾರ್ಥಿಸಿ ಅತ್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ಕೆಯು ಒಂದು ಪ್ರಮಾಣವನ್ನು ಮಾಡಿ ಹೇಳಿದ್ದೇನಂದರೆಸೈನ್ಯಗಳ ಕರ್ತನೇ, ನೀನು ನಿಶ್ಚಯವಾಗಿ ನಿನ್ನ ದಾಸಿಯ ದೀನತ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, ನಿನ್ನ ದಾಸಿಯನ್ನು ಮರೆ ಯದೆ, ನನ್ನನ್ನು ನೆನಸಿ, ನಿನ್ನ ದಾಸಿಗೆ ಗಂಡು ಮಗು ವನ್ನು ಕೊಟ್ಟರೆ ಅವನು ಬದುಕುವ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ಗಳಲ್ಲಿ ಅವನನ್ನು ಕರ್ತನಿಗೆ ಒಪ್ಪಿಸಿಕೊಡುವೆನು. ಅವನ ತಲೆಯ ಮೇಲೆ ಕ್ಷೌರ ಕತ್ತಿ ಬೀಳುವದಿಲ್ಲ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ಳು ಕರ್ತನ ಮುಂದೆ ಹೆಚ್ಚಾಗಿ ಪ್ರಾರ್ಥನೆ ಮಾಡುತ್ತಿರುವಾಗ ಏಲಿಯು ಅವಳ ಬಾಯನ್ನೇ ನೋಡ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ನ್ನಳು ತನ್ನ ಹೃದಯದಲ್ಲೇ ಮಾತನಾಡುತ್ತಾ ತನ್ನ ತುಟಿಗಳನ್ನು ಮಾತ್ರ ಆಡಿಸುತ್ತಾ ಇದ್ದದರಿಂದ ಅವಳ ಶಬ್ದವು ಕೇಳಲ್ಪ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 ಆದದರಿಂದ, ಅವಳು ಅಮಲೇರಿದವಳಾಗಿದ್ದಾಳೆಂದು ಏಲಿಯು ನೆನ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ಏಲಿಯು ಅವಳಿಗೆ--ಎಷ್ಟರ ವರೆಗೆ ಅಮಲೇರಿದವಳಾಗಿರುವಿ? ದ್ರಾಕ್ಷಾರಸದ ಮತ್ತು ನಿನ್ನನ್ನು ಬಿಟ್ಟು ಹೋಗ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ಕ್ಕೆ ಹನ್ನಳು ಅವನಿಗೆ ಪ್ರತ್ಯುತ್ತರವಾಗಿ ಹೇಳಿದ್ದೇನಂದರೆನನ್ನ ಒಡೆಯನೇ, ಹಾಗಲ್ಲ, ನಾನು ದುಃಖದ ಆತ್ಮ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್ರೀಯಾಗಿದ್ದೇನೆ; ನಾನು ದ್ರಾಕ್ಷಾರಸವನ್ನಾದರೂ ಮದ್ಯ ಪಾನವನ್ನಾದರೂ ಕುಡಿದವಳಲ್ಲ. ನಾನು ಕರ್ತನ ಮುಂದ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ೋವೇದನೆಯನ್ನೆಲ್ಲಾ ಹೊಯಿದು ಬಿ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ದಾಸಿಯನ್ನು ಬೆಲಿಯಾಳನ ಮಗಳೆಂದು ನೆನಸಬೇಡ; ಯಾಕಂದರೆ ನನ್ನ ಹೆಚ್ಚಾದ ಚಿಂತೆಯಿಂದಲೂ ದುಃಖದಿಂದಲೂ ಈ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ಿಕೊಳ್ಳುತ್ತಾ ಇದ್ದೆ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ಏಲಿಯು ಅವಳಿಗೆ ಪ್ರತ್ಯುತ್ತರವಾಗಿ--ಸಮಾಧಾನ ದಿಂದ ಹೋಗು; ಇಸ್ರಾಯೇಲಿನ ದೇವರು, ಆತನಿಂದ ನೀನು ಬೇಡಿಕೊಂಡ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ಜ್ಞಾಪನೆಯನ್ನು ನಿನಗೆ ಕೊ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ದಕ್ಕವಳು--ನಿನ್ನ ಸೇವಕಳಿಗೆ ನಿನ್ನ ದೃಷ್ಟಿಯಲ್ಲಿ ಕೃಪೆ ತೋರಲಿ ಅಂದಳು. ಆ ಸ್ತ್ರೀಯು ಹೊರಟುಹೋಗಿ ಊಟ ಮಾಡಿದಳು;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ವಳ ಮುಖದಲ್ಲಿ ದುಃಖವು ಕಾಣ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ಉದಯದಲ್ಲಿ ಎದ್ದು ಕರ್ತನ ಮುಂದೆ ಆರಾಧಿಸಿ ಹಿಂತಿರುಗಿಕೊಂಡು ರಾಮದಲ್ಲಿರುವ ತಮ್ಮ ಮನೆಗೆ ಬಂದರು. ಎಲ್ಕಾನ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ಹೆಂಡತಿಯಾದ ಹನ್ನಳನ್ನು ಕೂಡಿದನು; ಆಗ ಕರ್ತನು ಅವಳನ್ನು ಜ್ಞಾಪಕಮಾ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ನ್ನಳು ಗರ್ಭವತಿ ಯಾಗಿ ಕಾಲವು ಪೂರ್ತಿಯಾದ ತರುವಾಯ ಆದದ್ದೇ ನಂದರೆ, ಅವಳು ಮಗನನ್ನು ಹೆತ್ತು--ನಾನು ಅವನನ್ನ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ಕೇಳಿಕೊಂಡೆನು ಎಂದು ಹೇಳಿ ಅವನಿಗೆ ಸಮುವೇಲನೆಂದು ಹೆಸರ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ಎಲ್ಕಾನನು ಕರ್ತನಿಗೆ ಪ್ರತಿ ವರುಷದ ಬಲಿಯನ್ನೂ ತನ್ನ ಪ್ರಮಾಣವನ್ನೂ ಸಲ್ಲಿಸುವದಕ್ಕೆ ತನ್ನ ಮನೆಯವರೆಲ್ಲ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ಾಗ ಹನ್ನಳು ಹೋಗದೆ ತನ್ನ ಗಂಡನಿಗೆ--ಮಗುವು ಮೊಲೆ ಬಿಡುವ ವರೆಗೂ ನಾನು ಬರ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ನು ಕರ್ತನ ಸನ್ನಿಧಿಯಲ್ಲಿ ಕಾಣಿಸಿಕೊಂಡು ಅಲ್ಲಿ ಎಂದೆಂದಿಗೂ ಇರುವದಕ್ಕೆ ನಾನು ಅವನನ್ನು ಆಗ ತಕ್ಕೊಂಡು ಬರುವ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ಕ್ಕೆ ಅವಳ ಗಂಡನಾದ ಎಲ್ಕಾನನು ಅವಳಿಗೆ--ನೀನು ನಿನ್ನ ಕಣ್ಣುಗಳಿಗೆ ಒಳ್ಳೇದಾಗಿ ತೋರುವ ಹಾಗೆ ಮಾಡು. ಅವನು ಮೊ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ವವರೆಗೂ ಕಾದುಕೊಂಡಿರು. ಕರ್ತನು ತನ್ನ ವಾಕ್ಯವನ್ನು ಸ್ಥಿರಮಾಡಲಿ ಅಂದನು. ಹಾಗೆಯೇ ಅವಳು ಉಳಿದು ತನ್ನ ಮಗುವು ಮೊ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ವವರೆಗೂ ಅವನಿಗೆ ಮೊಲೆ ಕೊಡುತ್ತ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ಳು ಮೊಲೆ ಬಿಡಿಸಿದ ತರುವಾಯ ಅವನನ್ನು ತನ್ನ ಸಂಗಡ ತೆಗೆದುಕೊಂಡು ಮೂರು ಹೋರಿಗಳನ್ನೂ ಒಂದು ಎಫದ ಹಿಟ್ಟನ್ನೂ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ದಲಿ ದ್ರಾಕ್ಷಾರಸವನ್ನೂ ತೆಗೆದುಕೊಂಡು ಶೀಲೋವಿನಲ್ಲಿರುವ ಕರ್ತನ ಮನೆಗೆ ಹೋ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ಆ ಮಗುವು ಚಿಕ್ಕದಾಗಿತ್ತು. ಅವರು ಒಂದು ಹೋರಿಯನ್ನು ಕೊಯ್ದ ತರುವಾಯ ಮಗುವನ್ನು ಏಲಿಯನ ಬಳಿ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ಳು ಹೇಳಿದ್ದೇನಂದರೆ--ನನ್ನ ಒಡೆಯನೇ, ನಿನ್ನ ಪ್ರಾಣದ ಸಾಕ್ಷಿ, ನನ್ನ ಒಡೆಯನೇ, ಕರ್ತನಿಗೆ ಪ್ರಾರ್ಥನೆಮಾಡಿ ಇ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ಬಳಿಯಲ್ಲಿ ನಿಂತಿದ್ದ ಸ್ತ್ರೀಯು ನಾನೇ. ಈ ಮಗುವಿಗೋಸ್ಕರ ಪ್ರಾರ್ಥನೆ 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ಾನು ಕರ್ತನಿಗೆ ಮಾಡಿದ ವಿಜ್ಞಾಪನೆಯಂತೆ ಆತನು ನನ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ದರಿಂದ ನಾನು ಅವನನ್ನು ಕರ್ತನಿಗೆ ಒಪ್ಪಿಸಿದ್ದೇನೆ; ಅವನು ಜೀವಿಸಿರುವ ವರೆಗೆ ಕರ್ತನಿಗೆ ಒಪ್ಪಿಸಲ್ಪಟ್ಟಿರು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ಳು. ಅವನು ಅಲ್ಲಿ ಕರ್ತನನ್ನು ಆರಾ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2026-10-21T09:34:45Z</dcterms:created>
  <dcterms:modified xsi:type="dcterms:W3CDTF">2026-10-21T09:34:45Z</dcterms:modified>
  <dc:title>1 ಸಮುವೇಲನು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