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ஷ்டரோகிகள் யாவரையும், பிரமியமுள்ளவர்கள் யாவரையும், சவத்தினால் தீட்டுப்பட்டவர்கள் யாவரையும் பாளயத்திலிருந்து விலக்கிவிட இஸ்ரவேல் புத்திரருக்குக் கட்டளைய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ஷ்டரோகிகள் யாவரையும், பிரமியமுள்ளவர்கள் யாவரையும், சவத்தினால் தீட்டுப்பட்டவர்கள் யாவரையும் பாளயத்திலிருந்து விலக்கிவிட இஸ்ரவேல் புத்திரருக்குக் கட்டளையி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ஷ்டரோகிகள் யாவரையும், பிரமியமுள்ளவர்கள் யாவரையும், சவத்தினால் தீட்டுப்பட்டவர்கள் யாவரையும் பாளயத்திலிருந்து விலக்கிவிட இஸ்ரவேல் புத்திரருக்குக் கட்டளைய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ஷ்டரோகிகள் யாவரையும், பிரமியமுள்ளவர்கள் யாவரையும், சவத்தினால் தீட்டுப்பட்டவர்கள் யாவரையும் பாளயத்திலிருந்து விலக்கிவிட இஸ்ரவேல் புத்திரருக்குக் கட்டளையி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பிள்ளையானாலும் பெண்பிள்ளையானாலும் அப்படிப்பட்டவர்களை நீங்கள் விலக்கி, நான் வாசம்பண்ணுகிற தங்கள் பாளயங்களை அவர்கள் தீட்டுப்படுத்தாதபடிக்கு, நீங்கள் அவர்களைப் பாளயத்திற்குப் புறம்பாக்கிவிடக்கடவீர்கள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பிள்ளையானாலும் பெண்பிள்ளையானாலும் அப்படிப்பட்டவர்களை நீங்கள் விலக்கி, நான் வாசம்பண்ணுகிற தங்கள் பாளயங்களை அவர்கள் தீட்டுப்படுத்தாதபடிக்கு, நீங்கள் அவர்களைப் பாளயத்திற்குப் புறம்பாக்கிவிடக்கடவீர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க்குச் சொன்னபடியே, இஸ்ரவேல் புத்திரர் செய்து, அவர்களைப் பாளயத்திற்குப் புறம்பாக்கி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ோசேக்குச் சொன்னபடியே, இஸ்ரவேல் புத்திரர் செய்து, அவர்களைப் பாளயத்திற்குப் புறம்பாக்கிவ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லும் கர்த்தர் மோசேய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ோடே சொல்லவேண்டியது என்னவென்றால்: ஒரு புருஷனானாலும் ஸ்திரீயானாலும், கர்த்தருடைய கட்டளையை மீறி மனிதர் செய்யும் பாவங்களில் யாதொரு பாவத்தைச் செய்து குற்றவாளியா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ோடே சொல்லவேண்டியது என்னவென்றால்: ஒரு புருஷனானாலும் ஸ்திரீயானாலும், கர்த்தருடைய கட்டளையை மீறி மனிதர் செய்யும் பாவங்களில் யாதொரு பாவத்தைச் செய்து குற்றவாளியான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ாங்கள் செய்த பாவத்தை அறிக்கையிடக்கடவர்கள்; அப்படிப்பட்டவன் தான் செய்த குற்றத்தினிமித்தம் அபராதத்தின் முதலோடே ஐந்தில் ஒருபங்கை அதிகமாய்க் கூட்டி, தான் குற்றஞ்செய்தவனுக்குச் செலுத்தக்கடவன்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ாங்கள் செய்த பாவத்தை அறிக்கையிடக்கடவர்கள்; அப்படிப்பட்டவன் தான் செய்த குற்றத்தினிமித்தம் அபராதத்தின் முதலோடே ஐந்தில் ஒருபங்கை அதிகமாய்க் கூட்டி, தான் குற்றஞ்செய்தவனுக்குச் செலுத்தக்கடவன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தாங்கள் செய்த பாவத்தை அறிக்கையிடக்கடவர்கள்; அப்படிப்பட்டவன் தான் செய்த குற்றத்தினிமித்தம் அபராதத்தின் முதலோடே ஐந்தில் ஒருபங்கை அதிகமாய்க் கூட்டி, தான் குற்றஞ்செய்தவனுக்குச் செலுத்தக்கடவன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க் கேட்டு வாங்குகிறதற்கு இனத்தான் ஒருவனும் இல்லாதிருந்தால், அப்பொழுது அவனுக்காகப் பாவநிவிர்த்தி செய்யும்படி ஆட்டுக்கடா செலுத்தப்படுவதுமல்லாமல், கர்த்தருக்கு அந்த அபராதம் செலுத்தப்பட்டு, அது ஆசாரியனைச் சேர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க் கேட்டு வாங்குகிறதற்கு இனத்தான் ஒருவனும் இல்லாதிருந்தால், அப்பொழுது அவனுக்காகப் பாவநிவிர்த்தி செய்யும்படி ஆட்டுக்கடா செலுத்தப்படுவதுமல்லாமல், கர்த்தருக்கு அந்த அபராதம் செலுத்தப்பட்டு, அது ஆசாரியனைச் சேர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க் கேட்டு வாங்குகிறதற்கு இனத்தான் ஒருவனும் இல்லாதிருந்தால், அப்பொழுது அவனுக்காகப் பாவநிவிர்த்தி செய்யும்படி ஆட்டுக்கடா செலுத்தப்படுவதுமல்லாமல், கர்த்தருக்கு அந்த அபராதம் செலுத்தப்பட்டு, அது ஆசாரியனைச் சேர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க் கேட்டு வாங்குகிறதற்கு இனத்தான் ஒருவனும் இல்லாதிருந்தால், அப்பொழுது அவனுக்காகப் பாவநிவிர்த்தி செய்யும்படி ஆட்டுக்கடா செலுத்தப்படுவதுமல்லாமல், கர்த்தருக்கு அந்த அபராதம் செலுத்தப்பட்டு, அது ஆசாரியனைச் சேர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க் கேட்டு வாங்குகிறதற்கு இனத்தான் ஒருவனும் இல்லாதிருந்தால், அப்பொழுது அவனுக்காகப் பாவநிவிர்த்தி செய்யும்படி ஆட்டுக்கடா செலுத்தப்படுவதுமல்லாமல், கர்த்தருக்கு அந்த அபராதம் செலுத்தப்பட்டு, அது ஆசாரியனைச் சேர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ஏறெடுத்துப் படைக்கும்படி ஆசாரியனிடத்தில் கொண்டுவருகிற எல்லாப் பரிசுத்தமான படைப்பும் அவனுடையத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் புத்திரர் ஏறெடுத்துப் படைக்கும்படி ஆசாரியனிடத்தில் கொண்டுவருகிற எல்லாப் பரிசுத்தமான படைப்பும் அவனுடையத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ரும் படைக்கும் பரிசுத்தமான வஸ்துக்கள் அவனுடையதாயிருக்கும்; ஒருவன் ஆசாரியனுக்குக் கொடுக்கிறது எதுவும் அவனுக்கே உரியது என்று சொல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ரும் படைக்கும் பரிசுத்தமான வஸ்துக்கள் அவனுடையதாயிருக்கும்; ஒருவன் ஆசாரியனுக்குக் கொடுக்கிறது எதுவும் அவனுக்கே உரியது என்று சொல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மோசேயை நோக்க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ுக்குச் சொல்லவேண்டியது என்னவென்றால்: ஒருவனுடைய மனைவி பிறர்முகம் பார்த்து, புருஷனுக்குத் துரோக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ோடே சம்யோகமாய்ச் சயனித்திருந்த விஷயத்தில் அவள் தீட்டுப்பட்டவளாயிருந்தும், அவளுடைய புருஷன் கண்களுக்கு அது மறைக்கப்பட்டு வெளிக்கு வராமல் இருக்கிறபோதும், சாட்சியில்லாமலும் அவள் கையும் களவுமாகப் பிடிக்கப்படாமலும் இருக்கிறபோ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ோடே சம்யோகமாய்ச் சயனித்திருந்த விஷயத்தில் அவள் தீட்டுப்பட்டவளாயிருந்தும், அவளுடைய புருஷன் கண்களுக்கு அது மறைக்கப்பட்டு வெளிக்கு வராமல் இருக்கிறபோதும், சாட்சியில்லாமலும் அவள் கையும் களவுமாகப் பிடிக்கப்படாமலும் இருக்கிறபோ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ோடே சம்யோகமாய்ச் சயனித்திருந்த விஷயத்தில் அவள் தீட்டுப்பட்டவளாயிருந்தும், அவளுடைய புருஷன் கண்களுக்கு அது மறைக்கப்பட்டு வெளிக்கு வராமல் இருக்கிறபோதும், சாட்சியில்லாமலும் அவள் கையும் களவுமாகப் பிடிக்கப்படாமலும் இருக்கிறபோ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னோடே சம்யோகமாய்ச் சயனித்திருந்த விஷயத்தில் அவள் தீட்டுப்பட்டவளாயிருந்தும், அவளுடைய புருஷன் கண்களுக்கு அது மறைக்கப்பட்டு வெளிக்கு வராமல் இருக்கிறபோதும், சாட்சியில்லாமலும் அவள் கையும் களவுமாகப் பிடிக்கப்படாமலும் இருக்கிறபோத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ிச்சலின் ஆவி அவன்மேல் வந்து, அவன் தன்னுடைய மனைவி தீட்டுப்படுத்தப்பட்டிருக்க, தீட்டுப்படுத்தப்பட்ட தன் மனைவியின்மேல் குரோதங்கொண்டிருந்தாலும், அல்லது அவன் மனைவி தீட்டுப்படுத்தப்படாதிருக்க, எரிச்சலின் ஆவி அவன்மேல் வந்து, அவன் அவள்மேல் குரோதங்கொண்டிருந்தால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ிச்சலின் ஆவி அவன்மேல் வந்து, அவன் தன்னுடைய மனைவி தீட்டுப்படுத்தப்பட்டிருக்க, தீட்டுப்படுத்தப்பட்ட தன் மனைவியின்மேல் குரோதங்கொண்டிருந்தாலும், அல்லது அவன் மனைவி தீட்டுப்படுத்தப்படாதிருக்க, எரிச்சலின் ஆவி அவன்மேல் வந்து, அவன் அவள்மேல் குரோதங்கொண்டிருந்த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ுருஷன் தன் மனைவியை ஆசாரியனிடத்தில் அழைத்துக்கொண்டு வந்து, அவள் நிமித்தம் ஒரு எப்பா அளவான வாற்கோதுமை மாவிலே பத்தில் ஒரு பங்கைப் படைப்பாகக் கொடுக்கக்கடவன்; அது எரிச்சலின் காணிக்கையும் அக்கிரமத்தை நினைப்பூட்டும் காணிக்கையுமாய் இருப்பதினால், அதின்மேல் எண்ணெய் வார்க்காமலும் தூபவர்க்கம்போடாமலும் இருப்பான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ுருஷன் தன் மனைவியை ஆசாரியனிடத்தில் அழைத்துக்கொண்டு வந்து, அவள் நிமித்தம் ஒரு எப்பா அளவான வாற்கோதுமை மாவிலே பத்தில் ஒரு பங்கைப் படைப்பாகக் கொடுக்கக்கடவன்; அது எரிச்சலின் காணிக்கையும் அக்கிரமத்தை நினைப்பூட்டும் காணிக்கையுமாய் இருப்பதினால், அதின்மேல் எண்ணெய் வார்க்காமலும் தூபவர்க்கம்போடாமலும் இருப்பான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 புருஷன் தன் மனைவியை ஆசாரியனிடத்தில் அழைத்துக்கொண்டு வந்து, அவள் நிமித்தம் ஒரு எப்பா அளவான வாற்கோதுமை மாவிலே பத்தில் ஒரு பங்கைப் படைப்பாகக் கொடுக்கக்கடவன்; அது எரிச்சலின் காணிக்கையும் அக்கிரமத்தை நினைப்பூட்டும் காணிக்கையுமாய் இருப்பதினால், அதின்மேல் எண்ணெய் வார்க்காமலும் தூபவர்க்கம்போடாமலும் இருப்பான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ரின் அவளைச் சமீபத்தில் அழைத்து, கர்த்தருடைய சந்நிதியில் நிறுத்த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மண்பாண்டத்திலே பரிசுத்த ஜலம் வார்த்து, வாசஸ்தலத்தின் தரையிலிருக்கும் புழுதியிலே கொஞ்சம் எடுத்து, அந்த ஜலத்திலே போ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மண்பாண்டத்திலே பரிசுத்த ஜலம் வார்த்து, வாசஸ்தலத்தின் தரையிலிருக்கும் புழுதியிலே கொஞ்சம் எடுத்து, அந்த ஜலத்திலே போ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ஸ்திரீயைக் கர்த்தருடைய சந்நிதியில் நிறுத்தி, அவள் முக்காட்டை நீக்கி, எரிச்சலின் காணிக்கையாகிய நினைப்பூட்டுதலின் காணிக்கையை அவள் உள்ளங்கையிலே வைப்பானாக; சாபகாரணமான கசப்பான ஜலம் ஆசாரியன் கையிலிருக்கவேண்ட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ஸ்திரீயைக் கர்த்தருடைய சந்நிதியில் நிறுத்தி, அவள் முக்காட்டை நீக்கி, எரிச்சலின் காணிக்கையாகிய நினைப்பூட்டுதலின் காணிக்கையை அவள் உள்ளங்கையிலே வைப்பானாக; சாபகாரணமான கசப்பான ஜலம் ஆசாரியன் கையிலிருக்கவேண்ட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ஸ்திரீயைக் கர்த்தருடைய சந்நிதியில் நிறுத்தி, அவள் முக்காட்டை நீக்கி, எரிச்சலின் காணிக்கையாகிய நினைப்பூட்டுதலின் காணிக்கையை அவள் உள்ளங்கையிலே வைப்பானாக; சாபகாரணமான கசப்பான ஜலம் ஆசாரியன் கையிலிருக்கவேண்ட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ஆசாரியன் அவளை ஆணையிடுவித்து ஒருவனும் உன்னோடே சயனியாமலும், உன் புருஷனுக்கு உட்பட்டிருக்கிற நீ தீட்டுப்படத்தக்கதாய்ப் பிறர்முகம் பாராமலும் இருந்தால், சாபகாரணமான இந்தக் கசப்பான ஜலத்தின் தோஷத்துக்கு நீங்கலாயிருப்ப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ஆசாரியன் அவளை ஆணையிடுவித்து ஒருவனும் உன்னோடே சயனியாமலும், உன் புருஷனுக்கு உட்பட்டிருக்கிற நீ தீட்டுப்படத்தக்கதாய்ப் பிறர்முகம் பாராமலும் இருந்தால், சாபகாரணமான இந்தக் கசப்பான ஜலத்தின் தோஷத்துக்கு நீங்கலாயிருப்ப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ஆசாரியன் அவளை ஆணையிடுவித்து ஒருவனும் உன்னோடே சயனியாமலும், உன் புருஷனுக்கு உட்பட்டிருக்கிற நீ தீட்டுப்படத்தக்கதாய்ப் பிறர்முகம் பாராமலும் இருந்தால், சாபகாரணமான இந்தக் கசப்பான ஜலத்தின் தோஷத்துக்கு நீங்கலாயிருப்ப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புருஷனுக்கு உட்பட்டிருக்கிற நீ பிறர்முகம் பார்த்து, உன் புருஷனோடேயன்றி அந்நியனோடே சம்யோகமாய் சயனித்துத் தீட்டுப்பட்டிருப்பாயானா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புருஷனுக்கு உட்பட்டிருக்கிற நீ பிறர்முகம் பார்த்து, உன் புருஷனோடேயன்றி அந்நியனோடே சம்யோகமாய் சயனித்துத் தீட்டுப்பட்டிருப்பாயானால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உன் இடுப்பு சூம்பவும், உன் வயிறு வீங்கவும்பண்ணி, உன்னை உன் ஜனங்களுக்குள்ளே சாபமும் ஆணையிடுங்குறியுமாக வைப்ப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உன் இடுப்பு சூம்பவும், உன் வயிறு வீங்கவும்பண்ணி, உன்னை உன் ஜனங்களுக்குள்ளே சாபமும் ஆணையிடுங்குறியுமாக வைப்பார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உன் இடுப்பு சூம்பவும், உன் வயிறு வீங்கவும்பண்ணி, உன்னை உன் ஜனங்களுக்குள்ளே சாபமும் ஆணையிடுங்குறியுமாக வைப்பார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உன் இடுப்பு சூம்பவும், உன் வயிறு வீங்கவும்பண்ணி, உன்னை உன் ஜனங்களுக்குள்ளே சாபமும் ஆணையிடுங்குறியுமாக வைப்பார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உன் இடுப்பு சூம்பவும், உன் வயிறு வீங்கவும்பண்ணி, உன்னை உன் ஜனங்களுக்குள்ளே சாபமும் ஆணையிடுங்குறியுமாக வைப்பார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பகாரணமான இந்த ஜலம் உன் வயிறு வீங்கவும் இடுப்பு சூம்பவும் பண்ணும்படி, உன் குடலுக்குள் பிரவேசிக்கக்கடவது என்கிற சாபவார்த்தையாலே ஸ்திரீயை ஆணையிடுவித்துச் சொல்வானாக. அதற்கு அந்த ஸ்திரீ: ஆமென், ஆமென், என்று சொல்லக்கடவ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பகாரணமான இந்த ஜலம் உன் வயிறு வீங்கவும் இடுப்பு சூம்பவும் பண்ணும்படி, உன் குடலுக்குள் பிரவேசிக்கக்கடவது என்கிற சாபவார்த்தையாலே ஸ்திரீயை ஆணையிடுவித்துச் சொல்வானாக. அதற்கு அந்த ஸ்திரீ: ஆமென், ஆமென், என்று சொல்லக்கடவ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பகாரணமான இந்த ஜலம் உன் வயிறு வீங்கவும் இடுப்பு சூம்பவும் பண்ணும்படி, உன் குடலுக்குள் பிரவேசிக்கக்கடவது என்கிற சாபவார்த்தையாலே ஸ்திரீயை ஆணையிடுவித்துச் சொல்வானாக. அதற்கு அந்த ஸ்திரீ: ஆமென், ஆமென், என்று சொல்லக்கடவ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ஆசாரியன் இந்தச் சாப வார்த்தைகளை ஒரு சீட்டில் எழுதி, அவைகளைக் கசப்பான ஜலத்தினால் கழுவிப்போட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ஆசாரியன் இந்தச் சாப வார்த்தைகளை ஒரு சீட்டில் எழுதி, அவைகளைக் கசப்பான ஜலத்தினால் கழுவிப்போட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பகாரணமான அந்தக் கசப்பான ஜலத்தை அவள் குடிக்கும்படி பண்ணுவான்; அப்பொழுது சாபகாரணமான அந்த ஜலம் அவளுக்குள் இறங்கிக் கசப்பா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ாபகாரணமான அந்தக் கசப்பான ஜலத்தை அவள் குடிக்கும்படி பண்ணுவான்; அப்பொழுது சாபகாரணமான அந்த ஜலம் அவளுக்குள் இறங்கிக் கசப்பா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ஆசாரியன் எரிச்சலின் காணிக்கையை அந்த ஸ்திரீயின் கையிலிருந்து வாங்கி, அதைக் கர்த்தருடைய சந்நிதியில் அசைவாட்டி, பீடத்தின்மேல் செலுத்த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ஆசாரியன் எரிச்சலின் காணிக்கையை அந்த ஸ்திரீயின் கையிலிருந்து வாங்கி, அதைக் கர்த்தருடைய சந்நிதியில் அசைவாட்டி, பீடத்தின்மேல் செலுத்த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ஞாபகக்குறியாக அதிலே ஒரு கைப்பிடி நிறைய எடுத்து, பீடத்தின்மேல் தகனித்து, பின்பு ஸ்திரீக்கு அந்த ஜலத்தைக் குடிக்கும்படி கொடுக்க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ஜலத்தைக் குடிக்கச் செய்தபின்பு சம்பவிப்பதாவது: அவள் தீட்டுப்பட்டு, தன் புருஷனுக்குத் துரோகம்பண்ணியிருந்தால், சாபகாரணமான அந்த ஜலம் அவளுக்குள் பிரவேசித்துக் கசப்புண்டானதினால், அவள் வயிறு வீங்கி, அவள் இடுப்பு சூம்பும்; இப்படியே அந்த ஸ்திரீ தன் ஜனங்களுக்குள்ளே சாபமாக இருப்ப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ஜலத்தைக் குடிக்கச் செய்தபின்பு சம்பவிப்பதாவது: அவள் தீட்டுப்பட்டு, தன் புருஷனுக்குத் துரோகம்பண்ணியிருந்தால், சாபகாரணமான அந்த ஜலம் அவளுக்குள் பிரவேசித்துக் கசப்புண்டானதினால், அவள் வயிறு வீங்கி, அவள் இடுப்பு சூம்பும்; இப்படியே அந்த ஸ்திரீ தன் ஜனங்களுக்குள்ளே சாபமாக இருப்ப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ஜலத்தைக் குடிக்கச் செய்தபின்பு சம்பவிப்பதாவது: அவள் தீட்டுப்பட்டு, தன் புருஷனுக்குத் துரோகம்பண்ணியிருந்தால், சாபகாரணமான அந்த ஜலம் அவளுக்குள் பிரவேசித்துக் கசப்புண்டானதினால், அவள் வயிறு வீங்கி, அவள் இடுப்பு சூம்பும்; இப்படியே அந்த ஸ்திரீ தன் ஜனங்களுக்குள்ளே சாபமாக இருப்ப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ஜலத்தைக் குடிக்கச் செய்தபின்பு சம்பவிப்பதாவது: அவள் தீட்டுப்பட்டு, தன் புருஷனுக்குத் துரோகம்பண்ணியிருந்தால், சாபகாரணமான அந்த ஜலம் அவளுக்குள் பிரவேசித்துக் கசப்புண்டானதினால், அவள் வயிறு வீங்கி, அவள் இடுப்பு சூம்பும்; இப்படியே அந்த ஸ்திரீ தன் ஜனங்களுக்குள்ளே சாபமாக இருப்பா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ஸ்திரீ தீட்டுப்படாமல் சுத்தமாயிருந்தால், அவள் அதற்கு நீங்கலாகி, கர்ப்பந்தரிக்கத்தக்கவளாயிருப்பா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ஸ்திரீ தீட்டுப்படாமல் சுத்தமாயிருந்தால், அவள் அதற்கு நீங்கலாகி, கர்ப்பந்தரிக்கத்தக்கவளாயிருப்ப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ஸ்திரீ தன் புருஷனோடேயன்றி அந்நிய புருஷனோடே சேர்ந்து தீட்டுப்பட்டதினால் உண்டான எரிச்சலுக்க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 ஸ்திரீ தன் புருஷனோடேயன்றி அந்நிய புருஷனோடே சேர்ந்து தீட்டுப்பட்டதினால் உண்டான எரிச்சலுக்க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ருஷன்மேல் எரிச்சலின் ஆவி வருகிறதினால், அவன் தன் மனைவியின்மேல் அடைந்த சமுசயத்துக்கும் அடுத்த பிரமாணம் இதுவே. அவன் கர்த்தருடைய சந்நிதியில் தன் மனைவியை நிறுத்துவானாக; ஆசாரியன் இந்தப் பிரமாணத்தின்படியெல்லாம் அவளுக்குச் செய்யக்கடவ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ருஷன்மேல் எரிச்சலின் ஆவி வருகிறதினால், அவன் தன் மனைவியின்மேல் அடைந்த சமுசயத்துக்கும் அடுத்த பிரமாணம் இதுவே. அவன் கர்த்தருடைய சந்நிதியில் தன் மனைவியை நிறுத்துவானாக; ஆசாரியன் இந்தப் பிரமாணத்தின்படியெல்லாம் அவளுக்குச் செய்யக்கடவ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ருஷன்மேல் எரிச்சலின் ஆவி வருகிறதினால், அவன் தன் மனைவியின்மேல் அடைந்த சமுசயத்துக்கும் அடுத்த பிரமாணம் இதுவே. அவன் கர்த்தருடைய சந்நிதியில் தன் மனைவியை நிறுத்துவானாக; ஆசாரியன் இந்தப் பிரமாணத்தின்படியெல்லாம் அவளுக்குச் செய்யக்கடவ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ுருஷனானவன் அக்கிரமத்திற்கு நீங்கலாயிருப்பான்; அப்படிப்பட்ட ஸ்திரீயோ, தன் அக்கிரமத்தைச் சுமப்பாள் என்று சொல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ுருஷனானவன் அக்கிரமத்திற்கு நீங்கலாயிருப்பான்; அப்படிப்பட்ட ஸ்திரீயோ, தன் அக்கிரமத்தைச் சுமப்பாள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অসুস্থতা এবং রোগ থেকে তাদের শিবির মুক্ত রাখার জন্য আমি ইস্রায়েলের লোকদের আদেশ করছি| লোকদের ব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র্মরোগ আছে এমন ব্যক্তিকে শিবির থেকে যেন বের করে দেওয়া হয়| যার শরীর থেকে কিছু বের হচ্ছে তা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িয়ে দিতে বলো এবং তাদের বলে দাও মৃতদেহ স্পর্শ করেছে এমন যে কোনো ব্যক্তিকেও শিবির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 পুরুষই হোক অথবা স্ত্রী হোক তাতে কিছু আসে যায় না, তাকে শিবির থেকে বের করে দাও যাতে তাদের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বিরের মধ্যে আমি বাস করি সেখানে অসুস্থতা এবং অশুদ্ধতা ছড়িয়ে না পড়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ের লোকরা ঈশ্বরের আদেশ পালন করেছিল| তারা সেই সমস্ত লোকদের শিবিরের বাইরে পাঠিয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মোশিকে যা যা আদেশ দিয়েছিলেন তারা সেইগুলো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ইস্রায়েলের লোকদের এ কথা বলে দাও: একজন ব্যক্তি হয়তো আরেকজন ব্যক্তির ক্ষতি করতে পারে| যখন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ের কিছু ক্ষতি করে তখন সে আসলে ঈশ্বরের বিরুদ্ধেই পাপ কাজ করে| সেই ব্যক্তিটি অপরাধ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ুতরাং সে তার নিজের পাপ স্বীকার করবে| সেই ব্যক্তিটি অবশ্যই তার ভুল কাজের জন্য পুরো খেসারত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থাকবে| এছাড়াও সে তার খেসারতের এক পঞ্চমাংশ পরিমাণ মূল্য সেই ব্যক্তিকে দেবে, যার সে ক্ষ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হয়তো এমনও হতে পারে যে, সে যে ব্যক্তির ক্ষতি করেছে সে মারা গেছে এবং এমনও হতে পারে য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খেসারতের মূল্য গ্রহণ করার মতো কোনো নিকট আত্মীয নেই| সে ক্ষেত্রে যে ব্যক্তিটি খারাপ কাজ করেছি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প্রভুকে সেই মূল্য দেবে| সেই মূল্যের পুরোটাই তাকে যাজককে দিতে হবে| যাজক সেই মানুষকে শুচি কর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একটি পুং মেষ বলি দেবে| যে ব্যক্তি অন্যায কাজ করেছে, তার পাপকে ঢাকা দেওয়ার জন্যই এই মেষ ব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বে| কিন্তু যাজক বাকী মূল্য রেখে দি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যদি ইস্রায়েলের লোকদের মধ্যে কোনো একজন ঈশ্বরকে কোনো বিশেষ উপহার দেয, তাহলে যিনি সেই উপহার গ্রহ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, সেই যাজক সেটি রেখে দিতে পারেন, এট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োনো ব্যক্তির পক্ষে বিশেষ ধরণের উপহার দেওয়া বাধ্যতামূলক নয়| কিন্তু যদি সে কোনো উপহার দেয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উপহার যাজকের প্রাপ্য়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র পর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ইস্রায়েলের লোকদের একথা বলে দাও: একজন পুরুষের স্ত্রী তার কাছে বিশ্বস্ত নাও হ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ন্য কোনো পুরুষের সঙ্গে তার য়ৌন সম্পর্ক থাকতে পারে এবং এই ব্যাপারটি সে তার স্বামীর কাছে লুক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সে যে পাপ কাজ করছে সে সম্পর্কে তার স্বামীকে অবহিত করার জন্য সেখানে কেউ নাও থাকতে পারে|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ায কাজকর্ম সম্পর্কে তার স্বামী কোনোদিনই কোনো কিছুই নাও জানতে পারে এবং সেই স্ত্রীলোক তার পাপকর্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ে তার স্বামীকে অবহিত নাও কর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স্ত্রী যে পাপ কার্য় করে সেই ব্যাপারে স্বামী সন্দেহ করতে শুরু করতে পারে| সে ঈর্ষান্ব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তে পারে| তার মনে এই বিশ্বাস হতে পারে যে তার স্ত্রী তার কাছে আর পবিত্র এবং সত্‌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দি তাই হয়, তাহলে সে অবশ্যই তার স্ত্রীকে যাজকের কাছে নিয়ে যাবে| সেই স্বামী অবশ্যই কাপ য়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যদা নৈবেদ্য হিসাবে প্রদান করবে| সে সেই য়বের মযদার মধ্যে কোনো তেল বা ধূপধূনা দেবে না| কারণ এটি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র্ষান্বিত স্বামীর আনা শস্য নৈবেদ্য| এই নৈবেদ্য প্রদান ঐ স্ত্রীলোককিে তার দোষ স্মরণ করাব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যাজক সেই স্ত্রীকে প্রভুর সামনে নিয়ে যাবে এবং সেখানে দাঁড় করিয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 পর যাজক পবিত্র জল নিয়ে আসবে এবং একটি মাটির পাত্রে তা রাখবে| যাজক পবিত্র তাঁবুর মেঝের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ধুলো তুলে সেই জল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যাজক ঐ স্ত্রীলোককে প্রভুর সামনে দাঁড় করাবে| এর পর যাজক সেই স্ত্রীর চুল আলগা করে দে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হাতে সেই নৈবেদ্য রাখবে| এই নৈবেদ্যটি সেই য়বের মযদা যা তার স্বামী ঈর্ষান্বিত হয়েছিল বলে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একই সমযে যাজকের হাতে সেই তিক্ত জল থাকবে যা অভিশাপ নিয়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এর পর যাজক সেই স্ত্রীকে দিব্য করিযে বলবেন যে: ‘যদি তুমি অন্য কোনো পুরুষের সঙ্গে না শুয়ে থাক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ুমি যদি তোমার বিবাহিত জীবনের সমযে স্বামীর বিরুদ্ধে কোনো পাপ না করে থাকো তাহলে অভিশাপ বহনকারী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ক্ত জল তোমার কোনো ক্ষতি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তুমি যদি তোমার স্বামী নয় এমন কোনোও পুরুষের সঙ্গে য়ৌন সম্পর্ক করে তোমার স্বামী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ৌন পাপ করে থাক, তাহলে তুমি শুচি ন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দি তা সত্যি হয়, তাহলে এই বিশেষ জল পান করলে তোমাকে প্রচুর সমস্যার সম্মুখীন হতে হবে| তুমি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ের জন্ম দিতে পারবে না| এবং তুমি যদি এখন সন্তানসম্ভবা হয়ে থাকো, তাহলে তোমার সন্তান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োমার লোকরা তোমাকে ত্যাগ করবে এবং তোমার সম্পর্কে কু-কথা কথা বলবে|’“এর পর যাজক অবশ্য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কে প্রভুর কাছে এক বিশেষ প্রতিশ্রুতি করার জন্য বলবে| যদি স্ত্রী মিথ্য়ে কথা বলে তাহলে তার পক্ষ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খারাপ ঘটনাগুলো যে ঘটবে সে ব্যাপারে তাকে অবশ্যই সম্মত হ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াজক অবশ্যই বলবে, ‘তুমি অবশ্যই এই জল পান করবে যা সমস্যার সৃষ্টি করে| যদি তুমি পাপ করে থাক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তুমি বন্ধ্যা হয়ে যাবে, আর যদি তুমি সন্তানসম্ভবা হও, তাহলে তোমার গর্ভের শিশু জন্মের আগে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এবং সেই স্ত্রী বলবে: ‘তুমি যা বলবে আমি সেই মতো কাজ করতে সম্মত হ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যাজক তখন সেই অভিশাপগুলো একটি গোটানো পুঁথিতে লিখে রাখবে| এরপরে সে জল দিয়ে সেই বাণীগুলো ধু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সেই স্ত্রীকে সেই জল পান করতে হবে যা সমস্যার সৃষ্টি করে| এই জল তার মধ্যে প্রবেশ করবে এবং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দোষী হয় তাহলে এটি তার পক্ষে খুবই যন্ত্রণাদাযক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এরপর যাজক সেই স্ত্রীর কাছ থেকে যে নৈবেদ্য দেওয়া হয়েছিল সেটি নেবে (ঈর্ষার জন্য নৈবেদ্য)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ম্মুখে উপস্থাপিত করবে| এরপর যাজক সেটিকে বেদীর উপরে ন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াজক এক মুঠো শস্য নিয়ে সেটিকে বেদীর উপরে দগ্ধ করবে| এরপর সে সেই স্ত্রীকে জলপান করতে ব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দি সেই স্ত্রী তার স্বামীর বিরুদ্ধে য়ৌন পাপ করে থাকে, তাহলে এই জল তাকে বিপদে ফেলবে| জ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রীরে প্রবেশ করে তাকে প্রচুর যন্ত্রণা ভোগ করাবে| কোনো সন্তান যদি তার মধ্যে থাকে, তাহলে জন্মের আগ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মৃত্যু হবে এবং স্ত্রীলোক আর কোনোদিনই কোনো সন্তানের জন্ম দিতে পারবে না| সকলেই তার বিরুদ্ধাচ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কিন্তু সেই স্ত্রী যদি তার স্বামীর বিরুদ্ধে য়ৌন পাপ না করে থাকে এবং সে যদি শুচিই থেকে থাক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ক্ষেত্রে এই বিচার বলে দেবে যে সে দোষী নয়| তখনই সে স্বাভাবিক হবে এবং সন্তানের জন্ম দি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এটাই হল ঈর্ষা সংক্রান্ত বিধি যা নির্দেশ দেয কি করা উচিত্‌ যখন বিশেষ করে কোনো স্ত্রী তা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বাহে আবদ্ধ স্বামীর বিরুদ্ধে পাপকর্মে লিপ্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অথবা একজন পুরুষের কি করা উচিত্‌ যদি সে তার স্ত্রীর প্রতি ঈর্ষান্বিত হয় এবং সন্দেহ করে য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ত্রী তার বিরুদ্ধে পাপকর্মে লিপ্ত হয়েছে| যাজক সেই স্ত্রীকে অবশ্যই প্রভুর সামনে দাঁড়ান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| এরপরে যাজক ঐ সমস্ত কাজগুলি সম্পন্ন করবে| এটাই বিধ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হলে কোনো রকম অন্যাযের জন্যে স্বামী দোষী হবে না| কিন্তু যদি স্ত্রী কোনো য়ৌন পাপ করে থাকে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কষ্টভোগ কর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2026-10-20T01:26:18Z</dcterms:created>
  <dcterms:modified xsi:type="dcterms:W3CDTF">2026-10-20T01:26:18Z</dcterms:modified>
  <dc:title>গণনা পুস্তক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