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ஒருவனும் தொடராதிருந்தும் துன்மார்க்கர் ஓடிப்போகிறார்கள்; நீதிமான்களோ சிங்கத்தைப்போலே தைரியமாயிருக்கிற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சத்தின் பாவத்தினிமித்தம் அதின் அதிகாரிகள் அநேகராயிருக்கிறார்கள்; புத்தியும் அறிவுமுள்ள மனுஷனாலோ அதின் நற்சீர் நீடித்திருக்க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சத்தின் பாவத்தினிமித்தம் அதின் அதிகாரிகள் அநேகராயிருக்கிறார்கள்; புத்தியும் அறிவுமுள்ள மனுஷனாலோ அதின் நற்சீர் நீடித்திருக்க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ஏழைகளை ஒடுக்குகிற தரித்திரன் ஆகாரம் விளையாதபடி வெள்ளமாய் அடித்துக்கொண்டுபோகிற மழையைப்போலிருக்கி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ேதப்பிரமாணத்தை விட்டு விலகுகிறவர்கள் துன்மார்க்கரைப் புகழுகிறார்கள்; வேதப்பிரமாணத்தைக் கைக்கொள்ளுகிறவர்களோ அவர்களோடே போராடுகிற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ேதப்பிரமாணத்தை விட்டு விலகுகிறவர்கள் துன்மார்க்கரைப் புகழுகிறார்கள்; வேதப்பிரமாணத்தைக் கைக்கொள்ளுகிறவர்களோ அவர்களோடே போராடுகி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ுஷ்டர் நியாயத்தை அறியார்கள்; கர்த்தரைத் தேடுகிறவர்களோ சகலத்தையும் அறிவ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ருவழிகளில் நடக்கிற திரியாவரக்காரன் ஐசுவரியவானாயிருந்தாலும், நேர்மையாய் நடக்கிற தரித்திரன் அவனிலும் வாசி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ேதப்பிரமாணத்தைக் கைக்கொள்ளுகிறவன் விவேகமுள்ள புத்திரன்; போஜனப்பிரியருக்குத் தோழனாயிருக்கிறவனோ தன் தகப்பனை அவமானப்படுத்துகி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ியாய வட்டியினாலும் ஆதாயத்தினாலும் தன் ஆஸ்தியைப் பெருகப்பண்ணுகிறவன், தரித்திரர்பேரில் இரங்குகிறவனுக்காக அதைச் சேகரிக்கி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ேதத்தைக் கேளாதபடி தன்செவியை விலக்குகிறவனுடைய ஜெபமும் அருவருப்பான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த்தமர்களை மோசப்படுத்தி, பொல்லாத வழியிலே நடத்துகிறவன் தான் வெட்டின குழியில் தானே விழுவான்; உத்தமர்களோ நன்மையைச் சுதந்தரிப்ப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த்தமர்களை மோசப்படுத்தி, பொல்லாத வழியிலே நடத்துகிறவன் தான் வெட்டின குழியில் தானே விழுவான்; உத்தமர்களோ நன்மையைச் சுதந்தரிப்ப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ஐசுவரியவான் தன் பார்வைக்கு ஞானவான்; புத்தியுள்ள தரித்திரனோ அவனைப் பரிசோதிக்கி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திமான்கள் களிகூரும்போது மகா கொண்டாட்டம் உண்டாகும்; துன்மார்க்கர் எழும்பும்போதோ மனுஷர் மறைந்துகொள்ளுகிற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ன் பாவங்களை மறைக்கிறவன் வாழ்வடையமாட்டான்; அவைகளை அறிக்கை செய்து விட்டுவிடுகிறவனோ இரக்கம் பெறுவ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ப்பொழுதும் பயந்திருக்கிறவன் பாக்கியவான்; தன் இருதயத்தைக் கடினப்படுத்துகிறவனோ தீங்கில் விழுவ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ஏழை ஜனங்களை ஆளும் துஷ்ட அதிகாரி கெர்ச்சிக்கும் சிங்கத்துக்கும் அலைந்துதிரிகிற கரடிக்கும் ஒப்பாயிருக்கி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ரபு புத்தியீனனாயிருந்தால் அவன் செய்யும் இடுக்கண் மிகுதி; பொருளாசையை வெறுக்கிறவன் தீர்க்காயுசைப் பெறுவ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ரபு புத்தியீனனாயிருந்தால் அவன் செய்யும் இடுக்கண் மிகுதி; பொருளாசையை வெறுக்கிறவன் தீர்க்காயுசைப் பெறுவ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ரத்தப்பழிக்காக ஒடுக்கப்பட்டவன் குழியில் ஒளிக்க ஓடிவந்தால், அவனை ஆதரிக்கவேண்டா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த்தமனாய் நடக்கிறவன் இரட்சிக்கப்படுவான்; மாறுபாடான இருவழியில் நடக்கிறவனோ அவற்றில் ஒன்றிலே விழுவ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ன் நிலத்தைப் பயிரிடுகிறவன் ஆகாரத்தால் திருப்தியாவான்; வீணரைப் பின்பற்றுகிறவனோ வறுமையால் நிறைந்திருப்ப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ன் நிலத்தைப் பயிரிடுகிறவன் ஆகாரத்தால் திருப்தியாவான்; வீணரைப் பின்பற்றுகிறவனோ வறுமையால் நிறைந்திருப்ப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ண்மையுள்ள மனுஷன் பரிபூரண ஆசீர்வாதங்களைப் பெறுவான்; ஐசுவரியவானாகிறதற்குத் தீவிரிக்கிறவனோ ஆக்கினைக்குத் தப்ப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ுகதாட்சிணியம் நல்லதல்ல, முகதாட்சிணியமுள்ளவன் ஒரு துண்டு அப்பத்துக்காக அநியாயஞ்செய்வ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வன்கண்ணன் செல்வனாகிறதற்குப் பதறுகிறான், வறுமை தனக்கு வருமென்று அறியாதிருக்கி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ன் நாவினால் முகஸ்துதி பேசுகிறவனைப்பார்க்கிலும், கடிந்துகொள்ளுகிறவன் முடிவில் அங்கீகாரம் பெறுவ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தன் தகப்பனையும் தன் தாயையும் கொள்ளையிட்டு, அது துரோகமல்ல என்பவன் பாழ்க்கடிக்கிற மனுஷனுக்குத் தோழ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ெருநெஞ்சன் வழக்கைக் கொளுவுகிறான்; கர்த்தரை நம்புகிறவனோ செழிப்ப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ன் இருதயத்தை நம்புகிறவன் மூடன்; ஞானமாய் நடக்கிறவனோ இரட்சிக்கப்படுவ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ரித்திரருக்குக் கொடுப்பவன் தாழ்ச்சியடையான்; தன் கண்களை ஏழைகளுக்கு விலக்குகிறவனுக்கோ அநேக சாபங்கள் வர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துன்மார்க்கர் எழும்பும்போது மனுஷர் மறைந்துகொள்ளுகிறார்கள்; அவர்கள் அழியும்போதோ நீதிமான்கள் பெருகுகிற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80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ఎవడును తరుమకుండనే దుష్టుడు పారిపోవును నీతిమంతులు సింహమువలె ధైర్యముగా ను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దేశస్థుల దోషమువలన దాని అధికారులు అనేకు లగుదురు బుద్ధిజ్ఞానములు గలవారిచేత దాని అధికారము స్థి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చబ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బీదలను బాధించు దరిద్రుడు ఆహారవస్తువులను ఉండనియ్యక కొట్టుకొనిపోవు వానతో సమాను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ధర్మశాస్త్రమును త్రోసివేయువారు దుష్టులను పొగడు చుందురు ధర్మశాస్త్రము ననుసరించువారు వారితో పోర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దుష్టులు న్యాయమెట్టిదైనది గ్రహింపరు యెహోవాను ఆశ్రయించువారు సమస్తమును గ్రహిం చ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వంచకుడై ధనము సంపాదించినవానికంటె యథార్థముగా ప్రవర్తించు దరిద్రుడు వాస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ఉపదేశము నంగీకరించు కుమారుడు బుద్ధిగలవాడు తుంటరుల సహవాసము చేయువాడు తన తండ్రికి అపకీర్తి తెచ్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వడ్డిచేతను దుర్లాభముచేతను ఆస్తి పెంచుకొనువాడు దరిద్రులను కరుణించువానికొరకు దాని కూడబెట్ట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ధర్మశాస్త్రమువినబడకుండ చెవిని తొలగించుకొనువాని ప్రార్థన హేయ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యథార్థవంతులను దుర్మార్గమందు చొప్పించువాడు తాను త్రవ్విన గోతిలో తానే పడును యథార్థవంత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ేలైనదానిని స్వతంత్రించుకొం 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ఐశ్వర్యవంతుడు తన దృష్టికి తానే జ్ఞాని వివేకముగల దరిద్రుడు వానిని పరిశోధ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నీతిమంతులకు జయము కలుగుట మహాఘనతకు కార ణము దుష్టులు గొప్పవారగునప్పుడు జనులు దాగియుం 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అతిక్రమములను దాచిపెట్టువాడు వర్ధిల్లడు వాటిని ఒప్పుకొని విడిచిపెట్టువాడు కనికరము పొం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నిత్యము భయముగలిగి ప్రవర్తించువాడు ధన్యుడు హృదయమును కఠినపరచుకొనువాడు కీడులో ప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బొబ్బరించు సింహమును తిరుగులాడు ఎలుగుబంటియు దరిద్రులైన జనుల నేలు దుష్టుడును సమానము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వివేకములేనివాడవై జనులను అధికముగా బాధపెట్టు అధికారీ, దుర్లాభమును ద్వేషించువ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ీర్ఘాయుష్మంతుడ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ప్రాణము తీసి దోషము కట్టుకొనినవాడు గోతికి పరుగెత్తుచున్నాడు ఎవరును అట్టివానిని ఆపకూడ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యథార్థముగా ప్రవర్తించువాడు రక్షింపబడును మూర్ఖప్రవర్తన గలవాడు హఠాత్తుగా పడిపోవ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తన పొలము సేద్యము చేసికొనువానికి కడుపునిండ న్నము దొరకును వ్యర్థమైనవాటిని అనుసరించువారికి కలుగ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ేదరికము ఇంతంతకా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నమ్మకమైనవానికి దీవెనలు మెండుగా కలుగును. ధనవంతుడగుటకు ఆతురపడువాడు శిక్షనొందక పో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పక్షపాతము చూపుట మంచిది కాదు రొట్టెముక్కకొరకు ఒకడు దోషముచ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చెడు దృష్టిగలవాడు ఆస్తి సంపాదింప ఆతురపడును తనకు దరిద్రత వచ్చునని వానికి తెలియ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నాలుకతో ఇచ్చకములాడు వానికంటె నరులను గద్దించువాడు తుదకు ఎక్కువ దయపొం 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తన తలిదండ్రుల సొమ్ము దోచుకొని అది ద్రోహముకాదనుకొనువాడు నశింపజేయువానికి జతక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పేరాసగలవాడు కలహమును రేపును యెహోవాయందు నమ్మకముంచువాడు వర్ధిల్ల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తన మనస్సును నమ్ముకొనువాడు బుద్ధిహీనుడు జ్ఞానముగా ప్రవర్తించువాడు తప్పించుకొన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బీదలకిచ్చువానికి లేమి కలుగదు కన్నులు మూసికొనువానికి బహు శాపములు కలు 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దుష్టులు గొప్పవారగునప్పుడు జనులు దాగుకొందురు వారు నశించునప్పుడు నీతిమంతులు ఎక్కువగ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0">
  <a:themeElements>
    <a:clrScheme name="Theme6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2026-10-20T02:02:35Z</dcterms:created>
  <dcterms:modified xsi:type="dcterms:W3CDTF">2026-10-20T02:02:35Z</dcterms:modified>
  <dc:title>సామెతలు : 28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