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8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ந்த காலம் எல்லாம் காத்த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Jesus வருகிற காலத்திலும் காத்து கொள்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த்த வாக்குத்தத்தம் ப+ர்த்தி செய்வ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வாக்குறுதி கொடுத்து விட்டீரே ஓ.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ி நடந்த என்னை தேடி 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ல்களை தாண்டும்படி தூக்கி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றிந்த நாணல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ந்து வ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ரியும் தீ பிளம்பாய் மாற்றிவிட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ண்டவரே என்னை காண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காத்தவரே என்னை காப்பவரே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யாய் இருந்த என்னை கண்ட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ாய் மார்போடு அணைத்த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க்கத்தில் இருந்த என்னை தேடிவ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ெருங்கி அன்பாக சேர்த்து கொண்ட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2026-07-30T17:12:40Z</dcterms:created>
  <dcterms:modified xsi:type="dcterms:W3CDTF">2026-07-30T17:12:40Z</dcterms:modified>
  <dc:title>துதிப் பாடல்கள் : 930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