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ந்த காலம் எல்லாம் காத்து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Jesus வருகிற காலத்திலும் காத்து கொள்வ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த்த வாக்குத்தத்தம் ப+ர்த்தி செய்வ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வாக்குறுதி கொடுத்து விட்டீரே ஓ.ஓ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ாடி நடந்த என்னை தேடி 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ில்களை தாண்டும்படி தூக்கிவி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றிந்த நாணலைப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்து வ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யும் தீ பிளம்பாய் மாற்றிவி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ண்டவரே என்னை காண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ாத்தவரே என்னை காப்பவ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ாய் இருந்த என்னை கண்டு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ாய் மார்போடு அணைத்து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க்கத்தில் இருந்த என்னை தேடி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ங்கி அன்பாக சேர்த்து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2026-09-15T11:47:04Z</dcterms:created>
  <dcterms:modified xsi:type="dcterms:W3CDTF">2026-09-15T11:47:04Z</dcterms:modified>
  <dc:title>துதிப் பாடல்கள் : 930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