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James, a servant of God and of the Lord Jesus Christ, to the twelve tribes which are scattered abroad, greeting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James, a servant of God and of the Lord Jesus Christ, to the twelve tribes which are scattered abroad, greeting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brethren, count it all joy when all of you fall into divers temptations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Knowing this, that the trying of your faith works patienc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Knowing this, that the trying of your faith works patienc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let patience have her perfect work, that all of you may be perfect and entire, lacking nothing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let patience have her perfect work, that all of you may be perfect and entire, lacking nothing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f any of you lack wisdom, let him ask of God, that gives to all men liberally, and reproaches not; and it shall be given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f any of you lack wisdom, let him ask of God, that gives to all men liberally, and reproaches not; and it shall be given hi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let him ask in faith, nothing wavering. For he that wavers is like a wave of the sea driven with the wind and toss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let him ask in faith, nothing wavering. For he that wavers is like a wave of the sea driven with the wind and toss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let not that man think that he shall receive any thing of the Lor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 double minded man is unstable in all his way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et the brother of low degree rejoice in that he is exalted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the rich, in that he is made low: because as the flower of the grass he shall pass awa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the rich, in that he is made low: because as the flower of the grass he shall pass away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 sun is no sooner risen with a burning heat, but it withers the grass, and the flower thereof falls, and the grace of the fashion of it perishes: so also shall the rich man fade away in his way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 sun is no sooner risen with a burning heat, but it withers the grass, and the flower thereof falls, and the grace of the fashion of it perishes: so also shall the rich man fade away in his way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lessed is the man that endures temptation: for when he is tried, he shall receive the crown of life, which the Lord has promised to them that love h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lessed is the man that endures temptation: for when he is tried, he shall receive the crown of life, which the Lord has promised to them that love hi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no man say when he is tempted, I am tempted of God: for God cannot be tempted with evil, neither tempts he any man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no man say when he is tempted, I am tempted of God: for God cannot be tempted with evil, neither tempts he any man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every man is tempted, when he is drawn away of his own lust, and entice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when lust has conceived, it brings forth sin: and sin, when it is finished, brings forth deat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when lust has conceived, it brings forth sin: and sin, when it is finished, brings forth death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Do not go astray, my beloved brethren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Every good gift and every perfect gift is from above, and comes down from the Father of lights, with whom is no variableness, neither shadow of turning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Every good gift and every perfect gift is from above, and comes down from the Father of lights, with whom is no variableness, neither shadow of turning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Of his own will brings forth he us with the word of truth, that we should be a kind of first- fruits of his creature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Of his own will brings forth he us with the word of truth, that we should be a kind of first- fruits of his creature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erefore, my beloved brethren, let every man be swift to hear, slow to speak, slow to wrath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erefore, my beloved brethren, let every man be swift to hear, slow to speak, slow to wrath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 wrath of man works not the righteousness of Go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erefore lay apart all filthiness and abundance of evil, and receive with meekness the implanted word, which is able to save your soul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erefore lay apart all filthiness and abundance of evil, and receive with meekness the implanted word, which is able to save your soul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Wherefore lay apart all filthiness and abundance of evil, and receive with meekness the implanted word, which is able to save your soul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be all of you doers of the word, and not hearers only, deceiving your own selve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be all of you doers of the word, and not hearers only, deceiving your own selve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if any be a hearer of the word, and not a doer, he is like unto a man beholding his natural face in a glass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if any be a hearer of the word, and not a doer, he is like unto a man beholding his natural face in a glass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or he beholds himself, and goes his way, and immediately forgets what manner of man he wa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whoso looks into the perfect law of liberty, and continues therein, he being not a forgetful hearer, but a doer of the work, this man shall be blessed in his dee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whoso looks into the perfect law of liberty, and continues therein, he being not a forgetful hearer, but a doer of the work, this man shall be blessed in his deed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f any man among you seem to be religious, and bridles not his tongue, but deceives his own heart, this man's religion is vain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If any man among you seem to be religious, and bridles not his tongue, but deceives his own heart, this man's religion is vain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Pure religion and undefiled before God and the Father is this, To visit the fatherless and widows in their affliction, and to keep himself unspotted from the world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Pure religion and undefiled before God and the Father is this, To visit the fatherless and widows in their affliction, and to keep himself unspotted from the world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Pure religion and undefiled before God and the Father is this, To visit the fatherless and widows in their affliction, and to keep himself unspotted from the worl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க்கும் கர்த்தராகிய இயேசுகிறிஸ்துவுக்கும் ஊழியக்காரனாகிய யாக்கோபு, சிதறியிருக்கிற பன்னிர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த்திரங்களுக்கும் வாழ்த்துதல் சொல்லி எழுதுகிறதாவ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கோதரரே, நீங்கள் பலவிதமான சோதனைகளில் அகப்படும்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விசுவாசத்தின் பரீட்சையானது பொறுமையை உண்டாக்குமென்று அறிந்து, அதை மிகுந்த சந்தோஷம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ஒன்றிலும் குறைவுள்ளவர்களாயிராமல், பூரணராயும் நிறைவுள்ளவர்களாயும் இருக்கும்ப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றுமையானது பூரண கிரியை செய்ய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ில் ஒருவன் ஞானத்தில் குறைவுள்ளவனாயிருந்தால், யாவருக்கும் சம்பூரணமாய்க் கொடுக்கிறவ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ரையும் கடிந்துகொள்ளாதவருமாகிய தேவனிடத்தில் கேட்கக்கடவன், அப்பொழுது அவனுக்குக் கொடு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அவன் எவ்வளவாகிலும் சந்தேகப்படாமல் விசுவாசத்தோடே கேட்கக்கடவன்; சந்தேகப்படு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ற்றினால் அடிபட்டு அலைகிற கடலின் அலைக்கு ஒப்ப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ப்பட்ட மனுஷன் தான் கர்த்தரிடத்தில் எதையாகிலும் பெறலாமென்று நினையாதிருப்பான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மனமுள்ளவன் தன் வழிகளிகலெல்லாம் நிலையற்றவன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ழ்ந்த சகோதரன் தான் உயர்த்தப்பட்டதைக்குறித்து மேன்மைபாராட்ட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சுவரியவான் தான் தாழ்த்தப்பட்டதைக்குறித்து மேன்மைபாராட்டக்கடவன்; ஏனெனில் அவன் புல்ல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வைப்போல் ஒழிந்துபோ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ூரியன் கடும் வெய்யிலுடன் உதித்து, புல்லை உலர்த்தும்போது, அதின் பூ உதிர்ந்து, அதின் அழகான வடி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ந்துபோம்; ஐசுவரியவானும் அப்படியே தன் வழிகளில் வாடிப்போ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ோதனையைச் சகிக்கிற மனுஷன் பாக்கியவான்; அவன் உத்தமனென்று விளங்கினபின்பு கர்த்தர் தம்ம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ுகூருகிறவர்களுக்கு வாக்குத்தத்தம் பண்ணின ஜீவகிரீடத்தைப் பெற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திக்கப்டுகிற எவனும், நான் தேவனால் சோதிக்கப்படுகிறேன் என்று சொல்லாதிருப்பானாக;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ல்லாங்கினால் சோதிக்கப்படுகிறவரல்ல, ஒருவனையும் அவர் சோதிக்கிறவரும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வன் தன்தன் சுய இச்சையினாலே இழுக்கப்பட்டு, சிக்குண்டு, சோதிக்கப்ப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இச்சையானது கர்ப்பந்தரித்து, பாவத்தைப் பிறப்பிக்கும், பாவம் பூரணமாகும்போது, மரண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றப்ப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பிரியமான சகோதரரே, மோசம்போக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மையான எந்த ஈவும் பூரணமான எந்த வரமும் பரத்திலிருந்துண்டாகி, சோதிகளின் பிதாவினிட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றங்கிவருகிறது; அவரிடத்தில் யாதொரு மாறுதலும் யாதொரு வேற்றுமையின் நிழல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சித்தங்கொண்டு தம்முடைய சிருஷ்டிகளில் நாம் முதற்பலன்களாவதற்கு நம்மைச் சத்திய வசன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ெநிப்ப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என் பிரியமான சகோதரரே, யாவரும் கேட்கிறதற்குத் தீவிரமாயும், பேசுகிறதற்குப் பொறுமையா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பிக்கிறதற்குத் தாமதமாயுமிருக்கக்கடவ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ருடைய கோபம் தேவனுடைய நீதியை நடப்பிக்கமாட்ட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நீங்கள் எல்லாவித அழுக்கையும் கொடிய துர்க்குணத்தையும் ஒழித்துவிட்டு, உங்கள் உள்ள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்டப்பட்டதாயும் உங்கள் ஆத்துமாக்களை இரட்சிக்க வல்லமையுள்ளதாயுமிருக்கிற வசனத்தைச் சாந்த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ு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்லாமலும், நீங்கள் உங்களை வஞ்சியாதபடிக்குத் திருவசனத்தைக் கேட்கிறவர்களாய் மாத்திரமல்ல, அதின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வர்களாயும் இ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த்தினாலெனில், ஒருவன் திருவசனத்தைக் கேட்டும் அதின்படி செய்யாதவனானால், கண்ணாடியிலே தன் சுபா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கத்தைப் பார்க்கிற மனுஷனுக்கு ஒப்பாயிருப்ப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தன்னைத்தானே பார்த்து, அவ்விடம்விட்டுப் போனவுடனே, தன்சாயல் இன்னதென்பதை மறந்துவிட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யாதீனப்பிரமாணமாகிய பூரணப்பிரமாணத்தை உற்றுப்பார்த்து, அதிலே நிலைத்திருக்கிறவனே கேட்கிற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க்கிறவனாயிராமல், அதற்கேற்ற கிரியை செய்கிறவனாயிருந்து, தன் செய்கையில் பாக்கியவானாயி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ில் ஒருவன் தன் நாவை அடக்காமல், தன் இருதயத்தை வஞ்சித்து, தன்னை தேவபக்தியுள்ளவன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ினால் அவனுடைய தேவபக்தி வீண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க்கற்ற பிள்ளைகளும் விதவைகளும் படுகிற உபத்திரவத்திலே அவர்களை விசாரிக்கிறதும், உலக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ைபடாதபடிக்குத் தன்னைக் காத்துக்கொள்ளுகிறதுமே பிதாவாகிய தேவனுக்குமுன்பாக மாசில்லாத சுத்த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க்தி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2026-10-21T02:58:12Z</dcterms:created>
  <dcterms:modified xsi:type="dcterms:W3CDTF">2026-10-21T02:58:12Z</dcterms:modified>
  <dc:title>யாக்கோபு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