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israel, return unto the LORD your God; for you have fallen by yours iniquity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ake with you words, and turn to the LORD: say unto him, Take away all iniquity, and receive us graciously: so will we render the calves of our lip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ake with you words, and turn to the LORD: say unto him, Take away all iniquity, and receive us graciously: so will we render the calves of our lip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ake with you words, and turn to the LORD: say unto him, Take away all iniquity, and receive us graciously: so will we render the calves of our lip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sshur shall not save us; we will not ride upon horses: neither will we say any more to the work of our hands, All of you are our gods: for in you the fatherless finds mercy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sshur shall not save us; we will not ride upon horses: neither will we say any more to the work of our hands, All of you are our gods: for in you the fatherless finds mercy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sshur shall not save us; we will not ride upon horses: neither will we say any more to the work of our hands, All of you are our gods: for in you the fatherless finds merc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will heal their backsliding, I will love them freely: for mine anger is turned away from hi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will heal their backsliding, I will love them freely: for mine anger is turned away from hi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will be as the dew unto Israel: he shall grow as the lily, and cast forth his roots as Lebanon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will be as the dew unto Israel: he shall grow as the lily, and cast forth his roots as Lebanon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is branches shall spread, and his beauty shall be as the olive tree, and his smell as Lebanon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is branches shall spread, and his beauty shall be as the olive tree, and his smell as Lebanon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y that dwell under his shadow shall return; they shall revive as the corn, and grow as the vine: the scent thereof shall be as the wine of Lebanon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y that dwell under his shadow shall return; they shall revive as the corn, and grow as the vine: the scent thereof shall be as the wine of Lebanon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Ephraim shall say, What have I to do any more with idols? I have heard him, and observed him: I am like a green fir tree. From me is your fruit foun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Ephraim shall say, What have I to do any more with idols? I have heard him, and observed him: I am like a green fir tree. From me is your fruit foun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Ephraim shall say, What have I to do any more with idols? I have heard him, and observed him: I am like a green fir tree. From me is your fruit foun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o is wise, and he shall understand these things? prudent, and he shall know them? for the ways of the LORD are right, and the just shall walk in them: but the transgressors shall fall therei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o is wise, and he shall understand these things? prudent, and he shall know them? for the ways of the LORD are right, and the just shall walk in them: but the transgressors shall fall therei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7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உன் தேவனாகிய கர்த்தரிடத்தில் திரும்பு; நீ உன் அக்கிரமத்தினால் விழுந்த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ர்த்தைகளைக்கொண்டு கர்த்தரிடத்தில் திரும்புங்கள்; அவரை நோக்கி: தேவரீர் எல்லா அக்கிரம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க்கி, எங்களைத் தயவாய் அங்கீகரித்தருளும்; அப்பொழுது நாங்கள் எங்கள் உதடுகளின் காளை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லுத்த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சீரியா எங்களை இரட்சிப்பதில்லை; நாங்கள் குதிரைகளின்மேல் ஏறமாட்டோம்; எங்கள் கைகள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ியையைப்பார்த்து: நீங்கள் எங்கள் தேவர்களென்று இனிச் சொல்லமாட்டோம்; திக்கற்றவன் உம்ம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க்கம்பெறுகிறான் என்று சொல்ல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அவர்கள் சீர்கேட்டைக் குணமாக்குவேன்; அவர்களை மனப்பூர்வமாய்ச் சிநேகிப்பேன்; என் கோப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ைவிட்டு நீங்க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ஸ்ரவேலுக்குப் பனியைப்போலிருப்பேன்; அவன் லீலிப் புஷ்பத்தைப்போல் மலருவான்; லீபனோனைப்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ரூன்றி நிற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ிளைகள் ஓங்கிப் படரும், அவன் அலங்காரம் ஒலிவமரத்தினுடைய அலங்காரத்தைப்போலவும், அவனுடைய வாச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லீபனோனுடைய வாசனையைப்போலவும் இ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நிழலில் குடியிருக்கிறவர்கள் திரும்புவார்கள்; தானிய விளைச்சலைப்போலச் செழ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ாட்சச்செடிகளைப்போலப் படருவார்கள்; அவன் வாசனை லீபனோனுடைய திராட்சரசத்தின் வாசனையைப்போல இ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னி எனக்கும் விக்கிரகங்களுக்கும் என்ன என்று எப்பிராயீம் சொல்லுவான்; நான் அவனுக்குச் செவிகொடு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ால் நோக்கமாயிருந்தேன்; நான் பச்சையான தேவதாரு விருட்சம்போலிருக்கிறேன்; என்னாலே உன் கனியுண்டாயிற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எப்பிராயீம் சொல்ல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உணரத்தக்க ஞானமுள்ளவன் யார்? இவைகளைக் கிரகிக்கத்தக்க புத்தியுள்ளவன் யார்? கர்த்த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ழிகள் செம்மையானவைகள், நீதிமான்கள் அவைகளில் நடப்பார்கள்; பாதகரோவென்றால் அவைகளில் இடறிவிழ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2026-10-21T01:50:41Z</dcterms:created>
  <dcterms:modified xsi:type="dcterms:W3CDTF">2026-10-21T01:50:41Z</dcterms:modified>
  <dc:title>ஓசியா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