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ம்மோன் புத்திரர் கூட்டங்கூடி, கீலேயாத்திலே பாளயமிறங்கினார்கள்; இஸ்ரவேல் புத்திரரும் கூடிக்கொண்டு, மிஸ்பாவிலே பாளயமிற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ம்மோன் புத்திரர் கூட்டங்கூடி, கீலேயாத்திலே பாளயமிறங்கினார்கள்; இஸ்ரவேல் புத்திரரும் கூடிக்கொண்டு, மிஸ்பாவிலே பாளயமிற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ீலேயாத்தின் ஜனங்களும் பிரபுக்களும் ஒருவரையொருவர் நோக்கி: அம்மோன் புத்திரர்மேல் முந்தி யுத்தம்பண்ணப்போகிற மனுஷன் யார்? அவனே கீலேயாத்தின் குடிகளுக்கெல்லாம் தலைவனாயிருப்பான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ீலேயாத்தின் ஜனங்களும் பிரபுக்களும் ஒருவரையொருவர் நோக்கி: அம்மோன் புத்திரர்மேல் முந்தி யுத்தம்பண்ணப்போகிற மனுஷன் யார்? அவனே கீலேயாத்தின் குடிகளுக்கெல்லாம் தலைவனாயிருப்பான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ிமெலேக்குக்குப்பின்பு, தோதோவின் மகனாகிய பூவாவின் குமாரன் தோலா என்னும் இசக்கார் கோத்திரத்தான் இஸ்ரவேலை இரட்சிக்க எழும்பினான்; அவன் எப்பிராயீம் மலைத்தேசத்து ஊராகிய சாமீரிலே குடி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ிமெலேக்குக்குப்பின்பு, தோதோவின் மகனாகிய பூவாவின் குமாரன் தோலா என்னும் இசக்கார் கோத்திரத்தான் இஸ்ரவேலை இரட்சிக்க எழும்பினான்; அவன் எப்பிராயீம் மலைத்தேசத்து ஊராகிய சாமீரிலே குடி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ிமெலேக்குக்குப்பின்பு, தோதோவின் மகனாகிய பூவாவின் குமாரன் தோலா என்னும் இசக்கார் கோத்திரத்தான் இஸ்ரவேலை இரட்சிக்க எழும்பினான்; அவன் எப்பிராயீம் மலைத்தேசத்து ஊராகிய சாமீரிலே குடி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ஸ்ரவேலை இருபத்துமூன்று வருஷம் நியாயம் விசாரித்து, பின்பு மரித்து, சாமீரிலே அடக்கம்பண்ணப்ப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ப்பின்பு, கீலேயாத்தியனான யாவீர் எழும்பி, இஸ்ரவேலை இருபத்திரண்டு வருஷம் நியாயம் விசார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ப்பின்பு, கீலேயாத்தியனான யாவீர் எழும்பி, இஸ்ரவேலை இருபத்திரண்டு வருஷம் நியாயம் விசார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 கழுதைக்குட்டிகளின்மேல் ஏறும் முப்பது குமாரர் அவனுக்கு இருந்தார்கள்; அவர்களுக்கு முப்பது ஊர்களும் இருந்தது; கீலேயாத் தேசத்திலிருக்கிற அவைகளுக்கு இந்நாள்வரைக்கும் யாவீரின் கிராமங்களென்கிற பேர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 கழுதைக்குட்டிகளின்மேல் ஏறும் முப்பது குமாரர் அவனுக்கு இருந்தார்கள்; அவர்களுக்கு முப்பது ஊர்களும் இருந்தது; கீலேயாத் தேசத்திலிருக்கிற அவைகளுக்கு இந்நாள்வரைக்கும் யாவீரின் கிராமங்களென்கிற பேர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வீர் மரித்து, காமோனிலே அடக்கம்பண்ணப்ப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இஸ்ரவேலின் மேல் கோபமூண்டு, அவர்களைப் பெலிஸ்தர் கையிலும், அம்மோன் புத்திரர் கையிலும் விற்றுப்போ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இஸ்ரவேலின் மேல் கோபமூண்டு, அவர்களைப் பெலிஸ்தர் கையிலும், அம்மோன் புத்திரர் கையிலும் விற்றுப்போ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ந்த வருஷம் முதற்கொண்டு பதினெட்டு வருஷமாய் யோர்தானுக்கு அப்பாலே கீலேயாத்திலுள்ள எமோரியரின் தேசத்தில் இருக்கிற இஸ்ரவேல் புத்திரரையெல்லாம் நெருக்கி ஒடுக்க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ந்த வருஷம் முதற்கொண்டு பதினெட்டு வருஷமாய் யோர்தானுக்கு அப்பாலே கீலேயாத்திலுள்ள எமோரியரின் தேசத்தில் இருக்கிற இஸ்ரவேல் புத்திரரையெல்லாம் நெருக்கி ஒடுக்க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யூதாவின்மேலும், பென்யமீன்மேலும், எப்பிராயீம் குடும்பத்தார்மேலும் யுத்தம் பண்ண யோர்தானைக் கடந்துவந்தார்கள்; இஸ்ரவேலர் மிகவும் நெருக்கப்ப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யூதாவின்மேலும், பென்யமீன்மேலும், எப்பிராயீம் குடும்பத்தார்மேலும் யுத்தம் பண்ண யோர்தானைக் கடந்துவந்தார்கள்; இஸ்ரவேலர் மிகவும் நெருக்கப்ப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் புத்திரர் கர்த்தரை நோக்கி முறையிட்டு: உமக்கு விரோதமாகப் பாவஞ்செய்தோம்; நாங்கள் எங்கள் தேவனைவிட்டு, பாகால்களைச் சேவித்தோ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் புத்திரர் கர்த்தரை நோக்கி முறையிட்டு: உமக்கு விரோதமாகப் பாவஞ்செய்தோம்; நாங்கள் எங்கள் தேவனைவிட்டு, பாகால்களைச் சேவித்தோ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இஸ்ரவேல் புத்திரரை நோக்கி: எகிப்தியரும், எமோரியரும், அம்மோன் புத்திரரும், பெலிஸ்தியர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இஸ்ரவேல் புத்திரரை நோக்கி: எகிப்தியரும், எமோரியரும், அம்மோன் புத்திரரும், பெலிஸ்தியர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தோனியரும், அமலேக்கியரும், மாகோனியரும், உங்களை ஒடுக்கும் சமயங்களில், நீங்கள் என்னை நோக்கி முறையிட்டபோது, நான் உங்களை அவர்கள் கைக்கு நீங்கலாக்கி இரட்சிக்கவில்லைய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ருந்தும் நீங்கள் என்னை விட்டு, அந்நிய தேவர்களைச் சேவித்தீர்கள்; ஆகையால் இனி உங்களை இரட்சிய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ோய், உங்களுக்காகத் தெரிந்துகொண்ட தேவர்களை நோக்கி முறையிடுங்கள்; அவைகள் உங்கள் ஆபத்தின் காலத்தில் உங்களை இரட்சிக்கட்டும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: பாவஞ்செய்தோம், தேவரீர் உம்முடைய பார்வைக்கு நலமானதை எங்களுக்குச் செய்யும்; இன்றைக்குமாத்திரம் எங்களை இரட்சித்தருளும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: பாவஞ்செய்தோம், தேவரீர் உம்முடைய பார்வைக்கு நலமானதை எங்களுக்குச் செய்யும்; இன்றைக்குமாத்திரம் எங்களை இரட்சித்தருளும் என்று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ைத் தங்கள் நடுவிலிருந்து விலக்கிவிட்டு, கர்த்தருக்கு ஆராதனை செய்தார்கள்; அப்பொழுது அவர் இஸ்ரவேலின் வருத்தத்தைப் பார்த்து மனதுருக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ைத் தங்கள் நடுவிலிருந்து விலக்கிவிட்டு, கர்த்தருக்கு ஆராதனை செய்தார்கள்; அப்பொழுது அவர் இஸ்ரவேலின் வருத்தத்தைப் பார்த்து மனதுருக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ম্মোনরা যুদ্ধের জন্য তৈরী হল| তাদের শিবির ছিল গিলিয়দে| ইস্রায়েলবাসীরাও সব এক জায়গায় জড়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| তাদের শিবির হল মিস্পা শহ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গিলিয়দের নেতারা বলল, “অম্মোনদের বিরুদ্ধে যুদ্ধে যে আমাদের নেতৃত্ব দেবে সেই হবে গিলিয়দবাস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ধান নেত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বীমেলকের মৃত্যুর পর ইস্রায়েলীয়দের বাঁচানোর জন্য ঈশ্বর আর একজন বিচারককে পাঠালেন| তার নাম তোল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পিতার নাম পূযা| পূযার পিতার নাম দোদয| তোলয ইষাখর পরিবারগোষ্ঠী থেকে এসেছিল| থাকত শামীর শহ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টা ইফ্রয়িমের পাহাড়ের দেশে অবস্থ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লয 23 বছর ধরে ইস্রায়েলবাসীদের বিচারক ছিল| মৃত্যুর পর তাকে শামীর শহরে কবর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লযের মৃত্যুর পর ঈশ্বর যাযীরকে বিচারক করে পাঠালেন| যাযীর গিলিয়দে থাকতো| 22 বছর যায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বিচার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 30 জন পুত্র ছিল| তারা 30 টি গাধায চড়ে বেড়াত| তারা গিলিয়দের 30 শহরের দেখাশোনা করত| এমন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ও সবাই এই শহরগুলোকে যাযীরের শহর বলেই জা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যীর মারা গেলে তাঁকে কামোন শহরে কবর দেওয়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র দৃষ্টিতে যা মন্দ সেই পাপকর্মে আবার ইস্রায়েলবাসীরা রত হল| তারা বাল আর অষ্টারোতের মূর্ত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জা করতে লাগল| সেই সঙ্গে তারা অরাম, সীদোন, মোযাব, অম্মোন এবং পলেষ্টীয় দেবতাদের পূজা করত| ইস্রায়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্রকৃত প্রভুকে ত্যাগ করল আর তাঁর সেবা বন্ধ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প্রভু ইস্রায়েলীয়দের ওপর ক্রুদ্ধ হলেন| তিনি পলেষ্টীয় ও অম্মোনদের ইস্রায়েলবাসীদের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ার জন্য অনুমতি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ঐ বছরেই যর্দন নদীর পূর্বদিকে গিলিয়দ অঞ্চলে যেসব ইস্রায়েলীয় থাকত তাদের ওরা হারিযে দিল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ঞ্চলেই ছিল ইমোরীয়দের বাস| এইসব ইস্রায়েলবাসীরা 18 বছর দুঃখ কষ্ট ভোগ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ম্মোনরা তারপর যর্দন পেরিযে যিহূদা, বিন্যামীন আর ইফ্রয়িমের বিরুদ্ধে যুদ্ধ করতে গেল| অম্মো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‌পীড়নের কারণে ইস্রায়েলীয়দের প্রভূত দুঃখ কষ্ট ভোগ করতে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খন ইস্রায়েলীয়রা সাহায্যের জন্য প্রভুকে ডাকতে লাগল| তারা বলল, “হে ঈশ্বর, আমরা আপন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করেছি| আমরা আমাদের প্রভুকে ত্যাগ করে বালের মূর্ত্তি পূজা কর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তাদের বললেন, “যখন মিশরীয়, ইমোরীয়, অম্মোনীয় এবং পলেষ্টীয় লোকরা তোমাদের মেরে ফেল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মার কাছে এসে কেঁদেছিলে| আর আমি তোমাদের তাদের হাত থেকে রক্ষা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পর সীদোনীয, অমালেকীয় আর মাযোনীযরা যখন তোমাদের আক্রমণ করল, তখনও তোমাদের আমি বাঁচ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তারপর তোমরা আমাকে ছেড়ে অন্য দেবতাদের পূজায় মেতেছিলে| তাই এবার আর তোমাদের কথা শুন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াও তাদের কাছেই গিয়ে সাহায্য চাও| তোমাদের বিপদে ঐসব দেবতাই এবার তোমাদের রক্ষা করু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ইস্রায়েলবাসীরা প্রভুকে বলল, “আমরা পাপ করেছি| আপনি আমাদের প্রতি যা ইচ্ছা হয় করু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দয়া করুন, শুধুমাত্র আজকের জন্য আমাদের রক্ষা করুন| 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বলে তারা সমস্ত মূর্ত্তি ছুঁড়ে ফেলে দিল| আবার তারা প্রভু ঈশ্বরের উপাসনা করতে শুরু করল| অগ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াদের কষ্ট দেখলেন ও বেদনাবোধ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2026-10-20T09:15:02Z</dcterms:created>
  <dcterms:modified xsi:type="dcterms:W3CDTF">2026-10-20T09:15:02Z</dcterms:modified>
  <dc:title>বিচারকর্ত্তৃগণ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