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presProps" Target="presProps.xml"/>
  <Relationship Id="rId49" Type="http://schemas.openxmlformats.org/officeDocument/2006/relationships/viewProps" Target="viewProps.xml"/>
  <Relationship Id="rId5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ுத்தமான சகல பட்சிகளையும் நீங்கள் புசிக்கலா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ங்கள் புசிக்கத்தகாதவைகள் எவையென்றால்: கழுகும், கருடனும், கடலுராஞ்சிய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ைரியும், வல்லூறும், சகலவித பருந்து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கலவித காகங்கள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ீக்குருவியும், கூகையும், செம்புகமும், சகலவிதமான டேகையும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ந்தையும், கோட்டானும், நாரையு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ூழக்கடாவும், குருகும், நீர்க்காகமும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ொக்கும், சகலவித ராஜாளியும், புழுக்கொத்தியும், வெளவாலுமே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றக்கிறவைகளில் ஊர்வன யாவும் உங்களுக்கு அசுத்தாமாயிருப்பதாக; அவைகள் புசிக்கத்தகாதவை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ுத்தமான பறவைகள் யாவையும் நீங்கள் புசிக்கலா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ானாய் இறந்துபோனதொன்றையும் புசிக்கவேண்டாம்; உங்கள் வாசல்களில் இருக்கிற பரதேசிக்கு அதைப் புசிக்கக் கொடுக்கலாம்; அல்லது அந்நியனுக்கு அதை விற்றுப்போடலாம்; நீங்கள் உங்கள் தேவனாகிய கர்த்தருக்குப் பரிசுத்த ஜனங்கள். வெள்ளாட்டுக்குட்டியை அதின் தாயின் பாலிலே சமைக்கவேண்டா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ானாய் இறந்துபோனதொன்றையும் புசிக்கவேண்டாம்; உங்கள் வாசல்களில் இருக்கிற பரதேசிக்கு அதைப் புசிக்கக் கொடுக்கலாம்; அல்லது அந்நியனுக்கு அதை விற்றுப்போடலாம்; நீங்கள் உங்கள் தேவனாகிய கர்த்தருக்குப் பரிசுத்த ஜனங்கள். வெள்ளாட்டுக்குட்டியை அதின் தாயின் பாலிலே சமைக்கவேண்டா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ானாய் இறந்துபோனதொன்றையும் புசிக்கவேண்டாம்; உங்கள் வாசல்களில் இருக்கிற பரதேசிக்கு அதைப் புசிக்கக் கொடுக்கலாம்; அல்லது அந்நியனுக்கு அதை விற்றுப்போடலாம்; நீங்கள் உங்கள் தேவனாகிய கர்த்தருக்குப் பரிசுத்த ஜனங்கள். வெள்ளாட்டுக்குட்டியை அதின் தாயின் பாலிலே சமைக்கவேண்டா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ானாய் இறந்துபோனதொன்றையும் புசிக்கவேண்டாம்; உங்கள் வாசல்களில் இருக்கிற பரதேசிக்கு அதைப் புசிக்கக் கொடுக்கலாம்; அல்லது அந்நியனுக்கு அதை விற்றுப்போடலாம்; நீங்கள் உங்கள் தேவனாகிய கர்த்தருக்குப் பரிசுத்த ஜனங்கள். வெள்ளாட்டுக்குட்டியை அதின் தாயின் பாலிலே சமைக்கவேண்டா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 உன் தேவனாகிய கர்த்தருக்கு எப்பொழுதும் பயந்திருக்கப் பழகும்படிக்கு, வருஷந்தோறும் நீ விதைக்கிற விதைப்பினாலே வயலில் விளையும் எல்லாப் பலனிலும் தசமபாகத்தைப் பிரித்து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 தேவனாகிய கர்த்தர் தமது நாமம் விளங்கும்படி தெரிந்துகொள்ளும் ஸ்தானத்திலே, உன் தானியத்திலும் உன் திராட்சரசத்திலும் உன் எண்ணெயிலும் தசமபாகத்தையும் உன் ஆடுமாடுகளின் தலையீற்றுகளையும் அவருடைய சந்நிதியில் புசிப்பாயாக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 தேவனாகிய கர்த்தர் தமது நாமம் விளங்கும்படி தெரிந்துகொள்ளும் ஸ்தானத்திலே, உன் தானியத்திலும் உன் திராட்சரசத்திலும் உன் எண்ணெயிலும் தசமபாகத்தையும் உன் ஆடுமாடுகளின் தலையீற்றுகளையும் அவருடைய சந்நிதியில் புசிப்பாயாக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 தேவனாகிய கர்த்தர் தமது நாமம் விளங்கும்படி தெரிந்துகொள்ளும் ஸ்தானத்திலே, உன் தானியத்திலும் உன் திராட்சரசத்திலும் உன் எண்ணெயிலும் தசமபாகத்தையும் உன் ஆடுமாடுகளின் தலையீற்றுகளையும் அவருடைய சந்நிதியில் புசிப்பாயாக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ன் தேவனாகிய கர்த்தர் உன்னை ஆசீர்வதிக்கும் காலத்தில், உன் தேவனாகிய கர்த்தர் தமது நாமம் விளங்கும்படி தெரிந்துகொண்ட ஸ்தானம் உனக்கு வெகு தூரமாயிருக்கிறதினால், வழிப்பிரயாணத்தின் வெகு தொலையினிமித்தம், நீ அதைக் கொண்டுபோகக் கூடாதிருக்குமானால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ன் தேவனாகிய கர்த்தர் உன்னை ஆசீர்வதிக்கும் காலத்தில், உன் தேவனாகிய கர்த்தர் தமது நாமம் விளங்கும்படி தெரிந்துகொண்ட ஸ்தானம் உனக்கு வெகு தூரமாயிருக்கிறதினால், வழிப்பிரயாணத்தின் வெகு தொலையினிமித்தம், நீ அதைக் கொண்டுபோகக் கூடாதிருக்குமானால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ைப் பணமாக்கி, பணமுடிப்பை உன் கையிலே பிடித்துக்கொண்டு, உன் தேவனாகிய கர்த்தர் தெரிந்துகொண்ட ஸ்தலத்திற்குப் போய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ங்கே உன் இஷ்டப்படி ஆடுமாடு, திராட்சரசம், மதுபானம் முதலான சகலத்தையும் பணம்கொடுத்து வாங்கி, உன் தேவனாகிய கர்த்தருடைய சந்நிதியில், நீயும் உன் குடும்பத்தாரும் உன் வாசல்களில் இருக்கிற லேவியனும் புசித்துச் சந்தோஷப்படுவீர்களாக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ங்கே உன் இஷ்டப்படி ஆடுமாடு, திராட்சரசம், மதுபானம் முதலான சகலத்தையும் பணம்கொடுத்து வாங்கி, உன் தேவனாகிய கர்த்தருடைய சந்நிதியில், நீயும் உன் குடும்பத்தாரும் உன் வாசல்களில் இருக்கிற லேவியனும் புசித்துச் சந்தோஷப்படுவீர்களாக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லேவியனுக்கு உன்னோடே பங்கும் சுதந்தரமும் இல்லாதபடியால் அவனைக் கைவிடாயாக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லேவியனுக்கு உன்னோடே பங்கும் சுதந்தரமும் இல்லாதபடியால் அவனைக் கைவிடாயாக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ங்கள் உங்கள் தேவனாகிய கர்த்தரின் பிள்ளைகள்; செத்தவனுக்காகக் கீறிக் கொள்ளாமலும், உங்கள் கண்களுக்கு இடையிலே சவரம்பண்ணாமலும் இருப்பீர்களாக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ங்கள் உங்கள் தேவனாகிய கர்த்தரின் பிள்ளைகள்; செத்தவனுக்காகக் கீறிக் கொள்ளாமலும், உங்கள் கண்களுக்கு இடையிலே சவரம்பண்ணாமலும் இருப்பீர்களாக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உங்கள் தேவனாகிய கர்த்தருக்குப் பரிசுத்தமான ஜனங்கள்; பூமியின்மீதெங்குமுள்ள எல்லா ஜனங்களிலும் உங்களையே கர்த்தர் தமக்குச் சொந்த ஜனங்களாயிருக்கத் தெரிந்துகொண்ட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உங்கள் தேவனாகிய கர்த்தருக்குப் பரிசுத்தமான ஜனங்கள்; பூமியின்மீதெங்குமுள்ள எல்லா ஜனங்களிலும் உங்களையே கர்த்தர் தமக்குச் சொந்த ஜனங்களாயிருக்கத் தெரிந்துகொண்ட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ருவருப்பானதொன்றையும் புசிக்கவேண்டா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ங்கள் புசிக்கத்தகும் மிருகங்களாவன: மாடும், செம்மறியாடும், வெள்ளாடும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ானும், வெளிமானும், கலைமானும், வரையாடும், புள்ளிமானும், சருகுமானும், புல்வாயுமே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ிருகங்களில் விரிகுளம்புள்ளதாயிருந்து, குளம்புகள் இரண்டாகப் பிரிந்திருக்கிறதும், அசைபோடுகிறதுமான சகல மிருகங்களையும் நீங்கள் புசிக்கலாம்;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சைபோடுகிறவைகளிலும், விரிகுளம்புள்ளவைகளிலும், நீங்கள் புசிக்கத்தகாதவைகள் எவையென்றால்: ஒட்டகமும், முசலும், குழிமுசலுமே; அவைகள் அசைபோட்டும் அவைகளுக்கு விரிகுளம்பில்லை; அவைகள் உங்களுக்கு அசுத்தமாயிருப்பதாக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சைபோடுகிறவைகளிலும், விரிகுளம்புள்ளவைகளிலும், நீங்கள் புசிக்கத்தகாதவைகள் எவையென்றால்: ஒட்டகமும், முசலும், குழிமுசலுமே; அவைகள் அசைபோட்டும் அவைகளுக்கு விரிகுளம்பில்லை; அவைகள் உங்களுக்கு அசுத்தமாயிருப்பதாக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மூன்றாம் வருஷத்தின் முடிவிலே அவ்வருஷத்தில் உனக்கு வந்த பலன் எல்லாவற்றிலும் தசமபாகத்தைப் பிரித்து, உன் வாசல்களில் வைக்கக்கடவாய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மூன்றாம் வருஷத்தின் முடிவிலே அவ்வருஷத்தில் உனக்கு வந்த பலன் எல்லாவற்றிலும் தசமபாகத்தைப் பிரித்து, உன் வாசல்களில் வைக்கக்கடவாய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ன்றியும் புசிக்கத்தகாது; அது விரிகுளம்புள்ளதாயிருந்தும், அசைபோடாதிருக்கும்; அது உங்களுக்கு அசுத்தமாயிருப்பதாக; இவைகளின் மாம்சத்தைப் புசியாமலும் இவைகளின் உடலைத் தொடாமலும் இருப்பீர்களாக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ன்றியும் புசிக்கத்தகாது; அது விரிகுளம்புள்ளதாயிருந்தும், அசைபோடாதிருக்கும்; அது உங்களுக்கு அசுத்தமாயிருப்பதாக; இவைகளின் மாம்சத்தைப் புசியாமலும் இவைகளின் உடலைத் தொடாமலும் இருப்பீர்களாக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லேவியனுக்கு உன்னோடே பங்கும் சுதந்தரமும் இல்லாதபடியினால், அவனும், உன் வாசல்களில் இருக்கிற பரதேசியும், திக்கற்றவனும். விதவையும் வந்து புசித்துத் திர்ப்தியடைவார்களாக; அப்பொழுது உன் கை செய்யும் வேலையிலெல்லாம் உன் தேவனாகிய கர்த்தர் உன்னை ஆசீர்வதிப்ப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லேவியனுக்கு உன்னோடே பங்கும் சுதந்தரமும் இல்லாதபடியினால், அவனும், உன் வாசல்களில் இருக்கிற பரதேசியும், திக்கற்றவனும். விதவையும் வந்து புசித்துத் திர்ப்தியடைவார்களாக; அப்பொழுது உன் கை செய்யும் வேலையிலெல்லாம் உன் தேவனாகிய கர்த்தர் உன்னை ஆசீர்வதிப்ப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லேவியனுக்கு உன்னோடே பங்கும் சுதந்தரமும் இல்லாதபடியினால், அவனும், உன் வாசல்களில் இருக்கிற பரதேசியும், திக்கற்றவனும். விதவையும் வந்து புசித்துத் திர்ப்தியடைவார்களாக; அப்பொழுது உன் கை செய்யும் வேலையிலெல்லாம் உன் தேவனாகிய கர்த்தர் உன்னை ஆசீர்வதிப்ப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ஜலத்திலிருக்கிற எல்லாவற்றிலும் சிறகும் செதிளும் உள்ளவைகளையெல்லாம் நீங்கள் புசிக்கலா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ிறகும் செதிளும் இல்லாத யாதொன்றையும் புசிக்கலாகாது; அது உங்களுக்கு அசுத்தமாயிருப்பதாக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6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“તમે બધાં જ શુદ્વ પક્ષીઓ ખાઈ શક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માંરાથી ખાઈ ન શકાય તેવાં પક્ષીઓની યાદી નીચે મુજબ છે. ગરૂડ, દાઢીવાળુ ગીધ, કાળું ગીધ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સમડી તથા પ્રત્યેક જાતના બાજ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પ્રત્યેક જાતના કાગડા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શાહમૃગ, ચીબરી, લાંબા કાનવાળું ઘુવડ: તથા જુદી જુદી જાતના શકર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બદામી ઘુવડ, હંસ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ઢીંચ, ગીધ, કરઢોક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કોઇ પણ જાતના સારસ, છછૂંદર તથા ચામાંચીડિ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“બધા પાંખવાળાં જંતુઓ તમાંરા માંટે નિષિદ્ધ છે. તમાંરે તે ખાવાં જોઈએ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પરંતુ તમે બધાં શુદ્વ જંતુઓ ખાઈ શક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“કુદરતી રીતે મૃત્યુ પામેલ કોઈ પણ પશુપંખીનું માંસ તમાંરે ખાવું નહિ. તમાંરા ગામમાં રહેતા વિદેશીઓ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ાવા માંટે આપવું હોય તો આપવું. ભલે તે લોકો તેનો આહાર કરતાં અથવા કોઈ વિદેશીને તે વેચી શકો છો. કારણ 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ે તો તમાંરા દેવ યહોવાની પસંદગી પામેલ છો, તમે તેમની પવિત્ર પ્રજા છો અને વળી લવારાને તમાંરે તે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તાના દૂધમાં ઉઢાળવું અથવા રૌંધવું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“પ્રતિવર્ષ તમાંરે તમાંરાં ખેતરની બધી જ ઊપજમાંથી દશમો ભાગ જુદો રાખવ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અને દેવે જે જગ્યા પોતાના પવિત્રસ્થાન માંટે નણ્ી કરી હોય ત્યાં તેમની સમક્ષ આ દશાંશ ખાવા માં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ાવવો. તમે અનાજનો, દ્રાક્ષારસનો, તથા તેલનો દશમો ભાગ તેમ જ તમાંરાં ઢોરો તથા ઘેટાં બકરાંના પ્રથમજનિત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ણ ખાઈ શકો, તેથી તમે તમાંરા દેવ યહોવૅંથી હંમેશા ડરીને જીવતાં શીખ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જો તમાંરા દેવ યહોવાએ તમને પુષ્કળ પાકના આશીર્વાદ આપ્યા હોય, અને યહોવાએ પોતાની ઉપાસના માંટે પસં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ેલું સ્થાન એટલું દૂર હોય કે તમાંરી ઉપજ દશમો ભાગ ત્યાં લઈ જઈ ન શક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તો તમાંરે તે વેચીને પૈસા લઈને ઉપાસનાસ્થાને જવ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ત્યાં તમાંરે એ પૈસા વડે બળદ, ઘેટાં, દ્રાક્ષારસ અને સુરા તમાંરી જે ઈચ્દ્ધા હોય તે ખરીદવું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ંરા દેવ યહોવા સમક્ષ તમાંરે અને તમાંરા કુટુંબે પ્રસન્નતાથી સૅંથે બેસીને ખાવ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તમાંરા વિસ્તારમાં વસતા લેવીઓને તમાંરે કદી ભૂલવા જોઈએ નહિ. કારણ કે, તેમને ભૂમિનો કોઈ પણ ભાગ મળેલ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“તમે તમાંરા દેવ યહોવાનાં સંતાન છો તેથી મૃત મનુષ્યનો શોક પાળવા માંટે તમાંરા પોતાના પર કાપા ન કરવ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ળી દફનક્રિયા માંટે તમાંરા માંથાના આગળના ભાગનું મૂંડન ન કરાવ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મે દેવ યહોવાને સંર્પૂણ સમપિર્ત થયેલ પ્રજા છો અને યહોવાએ બધી પ્રજાઓમાંથી તમને પસંદ કરીને પોતા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ાસ પ્રજા તરીકે અપનાવ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“યહોવાએ નિયમપ્રમૅંણે જેનો નિષેધ કર્યો છે એવું કશું અશુદ્વ તમાંરે ખાવું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મે આટલાં પ્રૅંણીઓનો આહાર તરીકે ઉપયોગ કરી શકો: બળદ, ઘેટાં, બકરા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પણ હરણ, સાબર, કાળિયાર, રાની બકરાં, પર્વતીય બકરીઓ તથા રાની ઘેટા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જે કોઈ પ્રૅંણીની ખરી ફાટેલી હોય અને તે વાગોળતું હોય તે તમે ખાઈ શક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પરંતુ જો આ બંને લક્ષણ ના હોય તો તેવાં પ્રૅંણીઓ તમે ખાઈ શકો નહિ તેથી ઊટ, સસલું કે ઘોરખોદિંય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(શાફાન) ખાવા માંટે નિષેધ છે. તેઓ વાગોળે છે ખરાં પણ તેઓની ખરી ફાટેલી નથી હો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“દર ત્રીજે વષેર્ તે વર્ષની ઊપજનો દશમો ભાગ તમાંરા ગામના ચોરામાં લાવીને તમાંરે રાખવો જેથી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કોને ભાગમાં ભૂમિનો કોઈ ભાગ મળ્ય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વળી ડુક્કરની ખરી ફાટેલી હોય છે પણ તે વાગોળતું નથી એટલે તે ખાવા માંટે નિષિદ્વ છે. તમાંરે આવ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ૅંણીઓનાં માંસ ખાવાં નહિ. તમાંરે તેમના મૃતદેહનો સ્પર્શ પણ કરવો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લેવીઓ, જેઓને પોતાની કોઇ જમીન નથી તેમજ તમાંરા ગામમાં રહેતા વિદેશીઓ, વિધવાઓ અને અનૅંથો આવીને ખાઈ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ંતોષ પ્રાપ્ત કરે, આમ કરશો તો તમાંરો દેવ યહોવા તમે જે કાંઈ કામ હાથમાં લેશો તેમાં તમને લાભ આપશે.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ા આશીર્વાદ તમાંરા પર ઉત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“જળચર પ્રૅંણીઓમાં જેમને પર અને ભિંગડાં હોય તે ખાઈ શકા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પરંતુ જેમને પર કે ભિંગડાં ના હોય એ પ્રૅંણીઓ તમાંરે માંટે નિષિદ્ધ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2026-10-20T03:02:36Z</dcterms:created>
  <dcterms:modified xsi:type="dcterms:W3CDTF">2026-10-20T03:02:36Z</dcterms:modified>
  <dc:title>પુનર્નિયમ : 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