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ஷாவுக்கு விரோதமாகக் கர்த்தருடைய வார்த்தை ஆனானியின் குமாரனாகிய யெகூவுக்கு உண்டாயிற்று, அவ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 புஸ்தகத்தில் அல்லவோ எழுதியிருக்கிற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 புஸ்தகத்தில் அல்லவோ எழுதியிருக்கிற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 ஸ்தானத்தில் ராஜாவா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 ஸ்தானத்தில் ராஜாவா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ஏலாவின் மற்ற வர்த்தமானங்களும், அவன் செய்தவை யாவும் இஸ்ரவேல் ராஜாக்களின் நாளாகமப் புஸ்தகத்தில் அல்லவோ எழுதியிருக்கிற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ஏலாவின் மற்ற வர்த்தமானங்களும், அவன் செய்தவை யாவும் இஸ்ரவேல் ராஜாக்களின் நாளாகமப் புஸ்தகத்தில் அல்லவோ எழுதியிருக்கிற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உம்ரியும் அவனோடேகூட இஸ்ரவேல் அனைத்தும் கிபெத்தோனிலிருந்து வந்து, திர்சாவை முற்றிக்கை போட்டா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னாலும் கீனாத்தின் குமாரனாகிய திப்னியைப் பின்பற்றின ஜனங்களைப் பார்க்கிலும், உம்ரியைப் பின்பற்றின ஜனங்கள் பலத்துப் போனார்கள்; திப்னி செத்துப்போனான்; உம்ரி அரசாண்டா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ம்ரி கர்த்தரின் பார்வைக்குப் பொல்லாப்பானதைச் செய்து, தனக்கு முன்னிருந்த எல்லாரைப் பார்க்கிலும் கேடாய் நடந்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 நாளாகமப் புஸ்தகத்தில் அல்லவோ எழுதியிருக்கிற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 நாளாகமப் புஸ்தகத்தில் அல்லவோ எழுதியிருக்கிற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 அவன் ஸ்தானத்தில் ராஜாவானா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 அவன் ஸ்தானத்தில் ராஜாவானா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ரியின் குமாரனாகிய ஆகாப், தனக்கு முன்னிருந்த எல்லாரைப்பார்க்கிலும் கர்த்தரின் பார்வைக்குப் பொல்லாப்பானதைச் செய்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ன் சமாரியாவிலே கட்டின பாகாலின் கோவிலில் பாகாலுக்குப் பலிபீடத்தை எடுப்பித்தா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68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రాజులు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యెహోవా వాక్కు హనానీ కుమారుడైన...యెహూకు ప్రత్యక్షమై బయెషానుగూర్చి యీలాగు సెల 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నేను నిన్ను మంటిలోనుండి తీసి హెచ్చింపజేసి ఇశ్రాయేలువారను నా జనులమీద నిన్ను అధికారిగా చేసి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యినను యరొబాము ప్రవర్తించిన ప్రకారముగా నీవు ప్రవర్తించుచు, ఇశ్రాయేలువారగు నా జనులు పాపము చేయు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రకుడవై, వారి పాప ములచేత నాకు కోపము పుట్టించి యున్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కాబట్టి బయెషా సంతతివారిని అతని కుటుంబికులను నేను సమూల ధ్వంసముచేసి, నెబాతు కుమారుడైన యరొబా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తివారికి నేను చేసినట్లు నీ సంతతివారికిని చేయబోవు 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పట్టణమందు చనిపోవు బయెషా సంబంధికులను కుక్కలు తినును; బీడుభూములలో చనిపోవు వాని సంబంధికు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కాశపక్షులు తినును అ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బయెషా చేసిన యితర కార్యములను గూర్చియు, అతడు చేసిన వాటన్నిటిని గూర్చియు, అతని బలమును గూర్చి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రాజుల వృత్తాంతముల గ్రంథమందు వ్రాయ బడియు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బయెషా తన పితరులతో కూడ నిద్రించి తిర్సాలో సమాధి చేయబడెను; అతనికి మారుగా అతని కుమారుడైన ఏ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మరియు బయెషా యరొబాము సంతతి వారివలెనే యుండి తన కార్యములచేత యెహోవా దృష్టికి కీడుచేసి ఆయనకు కో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 చిన దాని నంతటిని బట్టియు, అతడు తన రాజును చంపుటను బట్టియు, అతనికిని అతని సంతతివారి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ధముగ యెహోవా వాక్కు హనానీ కుమారుడును ప్రవక్తయునగు యెహూకు ప్రత్యక్షమా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యూదారాజైన ఆసా యేలుబడిలో ఇరువదియారవ సంవత్సరమున బయెషా కుమారుడైన ఏలా తిర్సాయందు ఇశ్రాయేలువారినంద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లనారంభించి రెండు సంవత్సర ములు ఏ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తిర్సాలో తనకు గృహనిర్వాహకుడగు అర్సాయింట అతడు త్రాగి మత్తుడై యుండగా, యుద్ధ రథముల అర్ధభాగము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ధికారియైన జిమీ అతని మీద కుట్రచేసి లోపలికి చొ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అతని కొట్టి చంపి అతనికి మారుగా రాజాయెను. ఇది యూదారాజైన ఆసా యేలుబడిలో ఇరువది యేడవ సంవత్సరమున సం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అతడు సింహాసనాసీనుడై యేలనారంభించిన తోడనే బయెషా సంతతివారందరిలో ఏ పురుషునే గాని అతని బంధువుల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త్రులలోను ఎవరినేగాని మిగుల నియ్యక అందరిని హతము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బయెషాయును అతని కుమారుడగు ఏలాయును తామే పాపముచేసి, ఇశ్రా యేలువారు పాపము చేయుటకు కారకులై, తా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కొనిన దేవతలచేత ఇశ్రాయేలీయుల దేవుడైన యెహోవాకు కోపము పుట్టించిరి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వారు చేసిన పాపములనుబట్టి ప్రవక్తయైన యెహూద్వారా బయెషానుగూర్చి యెహోవా సెలవిచ్చిన మాట నెరవేరు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మీ బయెషా సంతతివారినందరిని నాశనము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ఏలా చేసిన యితర కార్యములను గూర్చియు, అతడు చేసిన క్రియలన్నిటిని గూర్చియు ఇశ్రాయేలు రాజు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త్తాంతముల గ్రంథమందు వ్రాయబడి యు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యూదారాజైన ఆసా యేలుబడిలో ఇరువదియేడవ సంవత్సరమున జిమీ తిర్సాలో ఏడు దినములు ఏలెను. జనులు ఫిలిష్తీయు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బంధమైన గిబ్బెతోను మీదికి వచ్చి అక్కడ దిగియుం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జిమీ కుట్రచేసి రాజును చంపించెనను వార్త అక్కడ దిగియున్న జనులకు వినబడెను గనుక ఇశ్రాయేలువారందరును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న సైన్యాధిపతియైన ఒమీని దండుపేటలో ఇశ్రాయేలు వారిమీద రాజుగా పట్టాభిషేకము 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వంటనే ఒమీ గిబ్బెతోనును విడిచి అతడును ఇశ్రాయేలు వారందరును తిర్సాకు వచ్చి దాని ముట్టడి వే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పట్టణము పట్టుబడెనని జిమీ తెలిసికొని, తాను రాజనగరునందు జొచ్చి తనతో కూడ రాజనగరును తగలబెట్టు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ని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యరొబాము చేసినట్లు ఇతడును యెహోవా దృష్టికి చెడుతనము చేయువాడై యుండి తానే పాపము చేయు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వారు పాపము చేయుటకు కారకుడైనందున ఈలాగున జరి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జిమీచేసిన యితర కార్యములను గూర్చియు, అతడు చేసిన రాజద్రోహమును గూర్చియు ఇశ్రాయేలు రాజు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త్తాంతముల గ్రంథమందు వ్రాయ బడియు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అప్పుడు ఇశ్రాయేలువారు రెండు జట్లుగా విడి పోయి, జనులలో సగముమంది గీనతు కుమారుడైన తిబ్నీని రాజు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వలెనని అతని పక్షమునను, సగముమంది ఒమీ పక్షమునను చేరి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ఒమీ పక్షపు వారు గీనతు కుమారుడైన తిబ్నీ పక్షపువారిని జయింపగా తిబ్నీ చంపబడెను; ఒమీ రా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యూదారాజైన ఆసా యేలుబడిలో ముప్పదియొకటవ సంవత్సరమున ఒమీ ఇశ్రాయేలువారికి రాజై పండ్రెండు సంవత్సర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లెను; ఆ పండ్రెండింటిలో ఆరు సంవత్సరములు అతడు తిర్సాలో ఏ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అతడు షెమెరునొద్ద షోమ్రోను కొండను నాలుగు మణుగుల వెండికి కొనుక్కొని ఆ కొండమీద పట్టణ మొక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ట్టించి, ఆ కొండ యజమానుడైన షెమెరు అనునతని పేరును బట్టి తాను కట్టించిన పట్టణమునకు షోమ్రోను1 అను 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ఒమీ యెహోవా దృష్టికి చెడుతనము జరిగించి, తన పూర్వికులందరికంటె మరి దుర్మార్గముగా ప్రవర్తిం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అతడు నెబాతు కుమారు డైన యరొబాము దేనిచేత ఇశ్రాయేలువారు పాపము చేయుటకు కారకుడై దేవతలను పెట్టు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 యుల దేవుడైన యెహోవాకు కోపము పుట్టించెనో, దానిని అనుసరించి ప్రవర్తిం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ఒమీ చేసిన యితర కార్యములను గూర్చియు అతడు అగుపరచిన బలమును గూర్చియు ఇశ్రాయేలు రాజుల వృత్తాంత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రంథమందు వ్రాయబడియు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ఒమీ తన పితరులతో కూడ నిద్రించి షోమ్రోనులో సమాధియందు పాతిపెట్టబడెను, అతని కుమారుడైన అహాబు అత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గా రా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యూదారాజైన ఆసా యేలుబడిలో ముప్పదియెనిమిదవ సంవత్సరమున ఒమీ కుమారుడైన అహాబు ఇశ్రా యేలువారికి రా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షోమ్రోనులో ఇశ్రాయేలువారిని ఇరు వదిరెండు సంవత్సరములు ఏ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ఒమీ కుమారుడైన అహాబు తన పూర్వికులందరిని మించునంతగా యెహోవా దృష్టికి చెడుతనము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నెబాతు కుమారుడైన యరొ బాము జరిగించిన పాపక్రియలను అనుసరించి నడుచుకొనుట స్వల్ప సంగతి యను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డు సీదోనీయులకు రాజైన ఎత్బయలు కుమార్తెయైన యెజెబెలును వివాహము చేసికొని బయలు దేవతను పూజించుచు వా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క్కుచునుం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షోమ్రోనులో తాను బయలునకు కట్టించిన మందిరమందు బయలునకు ఒక బలిపీఠమును క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మరియు అహాబు దేవతాస్తంభమొకటి1 నిలిపెను. ఈ ప్రకారము అహాబు తన పూర్వికులైన ఇశ్రాయేలు రా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దరికంటె ఎక్కువగా పాపముచేసి ఇశ్రాయేలీయుల దేవుడైన యెహోవాకు కోపము పు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అతని దిన ములలో బేతేలీయుడైన హీయేలు యెరికో పట్టణమును కట్టించెను. అతడు దాని పునాదివేయగా అబీ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 అతని జ్యేష్ఠపుత్రుడు చనిపోయెను; దాని గవునుల నెత్తగా సెగూబు అను అతని కనిష్ఠపుత్రుడు చని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ది నూను కుమారుడైన యెహోషువద్వారా యెహోవా సెలవిచ్చిన మాటచొప్పున సంభవిం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6]]></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2026-10-21T05:30:06Z</dcterms:created>
  <dcterms:modified xsi:type="dcterms:W3CDTF">2026-10-21T05:30:06Z</dcterms:modified>
  <dc:title>1 రాజులు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