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presProps" Target="presProps.xml"/>
  <Relationship Id="rId102" Type="http://schemas.openxmlformats.org/officeDocument/2006/relationships/viewProps" Target="viewProps.xml"/>
  <Relationship Id="rId10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ம்முடைய தேவனாகிய கர்த்தரை நாம் தொழுதுகொள்ளுகிறபோதெல்லாம், அவர் நமக்குச் சமீபமாயிருக்கிறதுபோல, தேவனை இவ்வளவு சமீபமாய்ப் பெற்றிருக்கிற வேறே பெரிய ஜாதி எ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ல் நான் உங்களுக்கு விதிக்கிற இந்த நியாயப்பிரமாணம் முழுமைக்கும் ஒத்த இவ்வளவு நீதியுள்ள கட்டளைகளையும் நியாயங்களையும் பெற்றிருக்கிற வேறே பெரிய ஜாதி எ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ஓரேபிலே உன் தேவனாகிய கர்த்தருக்கு முன்பாக நீ நிற்கும்போது, கர்த்தர் என்னை நோக்கி: ஜனங்களை என்னிடத்தில் கூடிவரச்செய்து, என் வார்த்தைகளை அவர்கள் கேட்கும்படி பண்ணுவேன்; அவர்கள் பூமியில் உயிரோடிருக்கும் நாளெல்லாம் எனக்குப் பயந்திருக்கும்படி அவைகளைக் கற்றுக்கொண்டு, தங்கள் பிள்ளைகளுக்கும் போதிக்கக்கடவர்கள் என்று சொல்லிய நாளி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கண்கள் கண்ட காரியங்களை நீ மறவாதபடிக்கும், உன் ஜீவனுள்ள நாளெல்லாம் அவைகள் உன் இருதயத்தை விட்டு நீங்காதபடிக்கும் நீ எச்சரிக்கையாயிருந்து, உன் ஆத்துமாவைச் ஜாக்கிரதையாய்க் காத்துக்கொள்; அவைகளை உன் பிள்ளைகளுக்கும் உன் பிள்ளைகளின் பிள்ளைகளுக்கும் அறிவிக்கக்கடவாய்.]]></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ர்ந்துவந்து, மலையின் அடிவாரத்தில் நின்றீர்கள்; அந்த மலையில் வானத்தை அளாவிய அக்கினி எரிய, இருளும் மேகமும் அந்தகாரமும் சூழ்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 அக்கினியின் நடுவிலிருந்து கர்த்தர் உங்களோடே பேசினார்; வார்த்தைகளின் சத்தத்தை நீங்கள் கேட்டீர்கள்; அந்தச் சத்தத்தை நீங்கள் கேட்டதேயன்றி, ஒரு ரூபத்தையும் காணவி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கைக்கொள்ளவேண்டும் என்று அவர் உங்களுக்குக் கட்டளையிட்ட பத்துக்கற்பனைகளாகிய தம்முடைய உடன்படிக்கையை அவர் உங்களுக்கு அறிவித்து, அவைகளை இரண்டு கற்பலகைகளில் எழுதினா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ங்கள் சுதந்தரித்துக்கொள்ளப்போகிற தேசத்தில் நீங்கள் கைக்கொள்ளவேண்டிய கட்டளைகளையும் நியாயங்களையும் உங்களுக்குப் போதிக்க வேண்டுமென்று அக்காலத்திலே கர்த்தர் எனக்குக் கட்டளையிட்டா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ஓரேபிலே அக்கினியின் நடுவிலிருந்து உங்களோடே பேசின நாளில், நீங்கள் ஒரு ரூபத்தையும் காணவில்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ஆகையால் நீங்கள் உங்களைக் கெடுத்துக்கொண்டு, ஆண் உருவும், பெண் உருவு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மியிலிருக்கிற யாதொருமிருகத்தின் உருவும், ஆகாயத்தில் பறக்கிற செட்டையுள்ள யாதொரு பட்சியின் உருவு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மியிலிருக்கிற யாதொருமிருகத்தின் உருவும், ஆகாயத்தில் பறக்கிற செட்டையுள்ள யாதொரு பட்சியின் உருவு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மியிலுள்ள யாதொரு ஊரும் பிராணியின் உருவும், பூமியின்கீழ்த் தண்ணீரிலுள்ள யாதொரு மச்சத்தின் உருவுமாயிருக்கிற இவைகளில் யாதொரு உருவுக்கு ஒப்பான விக்கிரகத்தை உங்களுக்கு உண்டாக்காதபடிக்கு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கண்களை வானத்திற்கு ஏறெடுத்து, உங்கள் தேவனாகிய கர்த்தர் வானத்தின் கீழெங்கும் இருக்கிற எல்லா ஜனங்களுக்கும் ஏற்படுத்தின வானத்தின் சர்வ சேனைகளாகிய சந்திர சூரிய நட்சத்திரங்களை நோக்கி, அவைகளைத் தொழுது சேவிக்க இணங்காதபடிக்கும், உங்கள் ஆத்துமாக்களைக்குறித்து மிகவும் எச்சரிக்கையாயிருங்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நாளில் நீங்கள் இருக்கிறதுபோல, தமக்குச் சுதந்தரமான ஜனமாயிருக்கும்படி, கர்த்தர் உங்களைச் சேர்த்துக்கொண்டு, உங்களை எகிப்து என்னும் இருப்புக்காளவாயிலிருந்து புறப்படப்பண்ணினா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த்தர் உங்கள் நிமித்தம் என்மேல் கோபங்கொண்டு, நான் யோர்தானைக் கடந்துபோவதில்லை என்றும், உன் தேவனாகிய கர்த்தர் உனக்குச் சுதந்தரமாகக் கொடுக்கிற அந்த நல்ல தேசத்தில் நான் பிரவேசிப்பதில்லை என்றும் ஆணையிட்டா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னால் இந்த தேசத்தில் நான் மரணமடையவேண்டும்; நான் யோர்தானைக் கடந்துபோவதில்லை; நீங்களோ கடந்துபோய், அந்த நல்ல தேசத்தைச் சுதந்தரித்துக்கொள்வீ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உங்கள் தேவனாகிய கர்த்தர் உங்களோடே பண்ணின உடன்படிக்கையை மறந்து, உங்கள் தேவனாகிய கர்த்தர் வேண்டாம் என்று விலக்கின எவ்வித சாயலான விக்கிரகத்தையும் உங்களுக்கு உண்டாக்காதபடிக்கு எச்சரிக்கையாயிருங்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ன் தேவனாகிய கர்த்தர் பட்சிக்கிற அக்கினி, அவர் எரிச்சலுள்ள தேவ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ங்கள் பிள்ளைகளும் பிள்ளைகளின் பிள்ளைகளும் பெற்று, தேசத்தில் வெகுநாள் இருந்தபின்பு, நீங்கள் உங்களைக் கெடுத்து, யாதொருவிக்கிரகத்தையாவது யாதொரு சாயலான சுரூபத்தையாவது பண்ணி, உன் தேவனாகிய கர்த்தருக்குக் கோபம் உண்டாக்க அவர் பார்வைக்குப் பொல்லாப்பானதைச் செய்தா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ங்கள் யோர்தானைக் கடந்து சுதந்தரிக்கப்போகிற தேசத்தில் இராமல், சீக்கிரமாய் முற்றிலும் அழிந்துபோவீர்கள் என்று, இந்நாளில் உங்களுக்கு விரோதமாய் வானத்தையும் பூமியையும் சாட்சி வைக்கிறேன்; நீங்கள் அதிலே நெடுநாள் இராமல் நிர்மூலமாக்கப்படுவீ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உங்களைப் புறஜாதிகளுக்குள்ளே சிதற அடிப்பார்; கர்த்தர் உங்களைக் கொண்டுபோய் விடப்போகிற ஜாதிகளிடத்திலே கொஞ்ச ஜனங்களாய் மீந்திருப்பீ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பனியரைச் சேர்ந்த சமபூமியாகிய வனாந்தரத்திலுள்ள பேசேரும், காத்தியரைச் சேர்ந்த கீலேயாத்திலுள்ள ராமோத்தும், மனாசேயரைச் சேர்ந்த பாசானிலுள்ள கோலானுமாகிய]]></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ன்று பட்டணங்களை மோசே யோர்தானுக்கு இப்புறத்தில் சூரியோதய திசையிலே ஏற்படுத்தினா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துவே மோசே இஸ்ரவேல் புத்திரருக்கு விதித்த பிரமாண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இஸ்ரவேல் புத்திரர் எகிப்திலிருந்து புறப்பட்டபின்பு, யோர்தானுக்கு இப்புறத்தில் எஸ்போனில் குடியிருந்த எமோரியரின் ராஜாவாகிய சீகோனுடைய தேசத்திலுள்ள பெத்பெயோருக்கு எதிரான பள்ளத்தாக்கிலே, அவர்களுக்கு மோசே சொன்ன சாட்சிகளும் கட்டளைகளும் நியாயங்களும் இவை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சேயும் இஸ்ரவேல் புத்திரரும் எகிப்திலிருந்து புறப்பட்டபின்பு அந்த ராஜாவை முறிய அடித்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ங்கே காணாமலும் கேளாமலும் சாப்பிடாமலும் முகராமலும் இருக்கிற மரமும் கல்லுமான, மனுஷர் கைவேலையாகிய தேவர்களைச் சேவிப்பீ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யோர்தானுக்கு இப்புறத்தில் சூரியோதய திசையில் அர்னோன் ஆற்றங்கரையிலுள்ள ஆரோவேர் தொடங்கி எர்மோன் என்னும் சீயோன் மலைவரைக்குமுள்ள தேசமு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அங்கேயிருந்து உன் தேவனாகிய கர்த்தரைத் தேடுவாய்; உன் முழு இருதயத்தோடும் உன் முழு ஆத்துமாவோடும் அவரைத் தேடும்போது, அவரைக் கண்டடைவாய்.]]></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யோர்தானுக்கு இப்புறத்தில் சூரியோதய திசையில் அஸ்தோத் பிஸ்காவுக்கும் தாழ்ந்த சமனான வெளியைச் சேர்ந்த கடல்மட்டுமுள்ள சமனான வெளியனைத்துமாகிய,]]></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 வியாகுலப்பட இவைகளெல்லாம் உன்னைத் தொடர்ந்து பிடிக்கும்போது, கடைசிநாட்களில் உன் தேவனாகிய கர்த்தரிடத்தில் திரும்பி அவர் சத்தத்திற்குக் கீழ்ப்படிவாயானால்,]]></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மோரியருடைய இரண்டு ராஜாக்களின் தேசங்களான சீகோனுடைய தேசத்தையும் பாசானின் ராஜாவாகிய ஓகின் தேசத்தையும் கட்டிக்கொண்டா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 இரக்கமுள்ள தேவனாயிருக்கிறபடியால், அவர் உன்னைக் கைவிடவுமாட்டார், உன்னை அழிக்கவுமாட்டார், உன் பிதாக்களுக்குத் தாம் ஆணையிட்டுக் கொடுத்த உடன்படிக்கையை மறக்கவுமாட்டா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தேவன் மனுஷனைப் பூமியிலே சிருஷ்டித்த நாள்முதல் உனக்கு முன் இருந்த பூர்வநாட்களில், வானத்தின் ஒருமுனை தொடங்கி அதின் மறுமுனைமட்டுமுள்ள எவ்விடத்திலாகிலும் இப்படிப்பட்ட பெரிய காரியம் நடந்ததுண்டோ, இப்படிப்பட்ட காரியம் கேள்விப்பட்டதுண்டோ:]]></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னியின் நடுவிலிருந்து பேசுகிற தேவனுடைய சத்தத்தை நீ கேட்டதுபோல யாதொரு ஜனமாவது கேட்டதும் உயிரோடிருந்ததும் உண்டோ.]]></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ல்லது உங்கள் தேவனாகிய கர்த்தர் எகிப்திலே உங்கள் கண்களுக்கு முன்பாக உங்களுக்குச் செய்தபடியெல்லாம் தேவன் அந்நிய ஜாதிகளின் நடுவிலிருந்து ஒரு ஜனத்தைச் சோதனைகளினாலும், அடையாளங்களினாலும், அற்புதங்களினாலும், யுத்தத்தினாலும், வல்லமையுள்ள கரத்தினாலும், ஓங்கிய புயத்தினாலும், மகா பயங்கரமான செயல்களினாலும், தமக்கென்று தெரிந்துகொள்ள வகைபண்ணினதுண்டோ என்று நீ விசாரித்துப்பா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தேவன், அவரையல்லாமல் வேறொருவரும் இல்லை என்பதை நீ அறியும்படிக்கு, இது உனக்குக் காட்டப்பட்டது.]]></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ன்னை உபதேசிக்கும்படிக்கு, அவர் வானத்திலிருந்து தமது சத்தத்தை உனக்குக் கேட்கப்பண்ணி, பூமியிலே தமது பெரிய அக்கினியை உனக்குக் காண்பித்தார்; அக்கினியின் நடுவிலிருந்து உண்டான அவருடைய வார்த்தைகளைக் கேட்டாய்.]]></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ன் பிதாக்களில் அன்பு கூர்ந்தபடியால், அவர்களுடைய பின்சந்ததியைத் தெரிந்துகொண்டு,]]></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உன்னிலும் பலத்த பெரிய ஜாதிகளை உனக்கு முன்னின்று துரத்தவும், உன்னை அழைத்துக்கொண்டுபோய், இந்நாளில் இருக்கிறதுபோல, அவர்கள் தேசத்தை உனக்குச் சுதந்தரமாகக் கொடுக்கவும், உன்னைத் தமது முகத்துக்குமுன் தமது மிகுந்த வல்லமையினால் எகிப்திலிருந்து புறப்படப்பண்ணினா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ஆகையால், உயர வானத்திலும் தாழ பூமியிலும் கர்த்தரே தேவன், அவரைத் தவிர ஒருவரும் இல்லை என்பதை நீ இந்நாளில் அறிந்து, உன் மனதிலே சிந்தித்து,]]></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நீயும் உனக்குப் பின்வரும் உன் பிள்ளைகளும் நன்றாயிருக்கும்படிக்கும், உன் தேவனாகிய கர்த்தர் உனக்கு என்றைக்கும் கொடுக்கிற தேசத்திலே நீ நீடித்த நாளாயிருக்கும்படிக்கும், நான் இன்று உனக்குக் கற்பிக்கிற அவருடைய கட்டளைகளையும் அவருடைய கற்பனைகளையும் கைக்கொள்ளக்கடவாய் என்றா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முற்பகையின்றிக் கைப்பிசகாய்ப் பிறனைக் கொன்றவன் அடைக்கலப்பட்டணங்களில் ஒரு பட்டணத்தில் தப்பியோடிப்போய்ப் பிழைத்திருக்கும்படியாக,]]></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ரே, நீங்கள் பிழைத்திருக்கும்படிக்கும், உங்கள் பிதாக்களின் தேவனாகிய கர்த்தர் உங்களுக்குக் கொடுக்கிற தேசத்தில் நீங்கள் பிரவேசித்து அதைச் சுதந்தரித்துக்கொள்ளும்படிக்கும், நீங்கள் கைக்கொள்ளுவதற்கு நான் உங்களுக்குப் போதிக்கிற கட்டளைகளையும் நியாயங்களையும் கேளுங்கள்.]]></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உங்களுக்குக் கற்பிக்கும் உங்கள் தேவனாகிய கர்த்தரின் கட்டளைகளை நீங்கள் கைக்கொள்ளும்படி, நான் உங்களுக்குக் கற்பிக்கிற வசனத்தோடே நீங்கள் ஒன்றும் கூட்டவும் வேண்டாம், அதில் ஒன்றும் குறைக்கவும் வேண்டாம்.]]></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கால்பேயோரின் நிமித்தம் கர்த்தர் செய்ததை உங்கள் கண்கள் கண்டிருக்கிறது; பாகால்பேயோரைப் பின்பற்றின மனிதரையெல்லாம் உன் தேவனாகிய கர்த்தர் உன் நடுவில் இராதபடிக்கு அழித்துப்போட்டார்.]]></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னாலும் உங்கள் தேவனாகிய கர்த்தரைப் பற்றிக்கொண்ட நீங்களெல்லாரும் இந்நாள்வரைக்கும் உயிரோடிருக்கிறீர்கள்.]]></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சுதந்தரித்துக்கொள்ளும்படி பிரவேசிக்கும் தேசத்திலே நீங்கள் கைக்கொள்ளும்பொருட்டு, என் தேவனாகிய கர்த்தர் எனக்குக் கற்பித்தபடியே, நான் உங்களுக்குக் கட்டளைகளையும் நியாயங்களையும் போதித்தே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அவைகளைக் கைக்கொண்டு நடவுங்கள்; ஜனங்களின் கண்களுக்குமுன்பாகவும் இதுவே உங்களுக்கு ஞானமும் விவேகமுமாய் இருக்கும்; அவர்கள் இந்தக் கட்டளைகளையெல்லாம் கேட்டு, இந்தப் பெரிய ஜாதியே ஞானமும் விவேகமுமுள்ள ஜனங்கள் என்பா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4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ಧರ್ಮೋಪದೇಶಕಾಂಡ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ವು ಆತನಿಗೆ ಮೊರೆ ಯಿಡುವ ಎಲ್ಲಾ ವಿಷಯಗಳಲ್ಲಿ ನಮ್ಮ ದೇವರಾದ ಕರ್ತನು ನಮಗೆ ಸವಿಾಪವಿರುವ ಪ್ರಕಾರ ಬೇರೆ ಸವಿಾಪ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ಳ್ಳ ದೊಡ್ಡ ಜನಾಂಗ ಯಾ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ದಲ್ಲದೆ ನಾನು ಈಹೊತ್ತು ನಿಮ್ಮ ಮುಂದೆ ಇಡುವ ಈ ಎಲ್ಲಾ ನ್ಯಾಯಪ್ರಮಾಣದ ಪ್ರಕಾರ ನೀತಿಯುಳ್ಳ ನಿಯಮ ನ್ಯಾಯಗಳುಳ್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ಡ್ಡ ಜನಾಂಗ ಯಾ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ನಿನ್ನ ಕಣ್ಣುಗಳು ನೋಡಿದ ಕಾರ್ಯಗಳನ್ನು ನೀನು ಮರೆಯದ ಹಾಗೆಯೂ ನೀನು ಬದುಕುವ ದಿನಗಳೆಲ್ಲಾ ಅವು ನಿನ್ನ ಹೃದಯ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ವಾಗದ ಹಾಗೆಯೂ ಬಹು ಜಾಗ್ರತೆಯಾಗಿದ್ದು ನಿನ್ನ ಪ್ರಾಣ ವನ್ನು ಬಹಳವಾಗಿ ಕಾಪಾಡು; ಅವುಗಳನ್ನು ನಿನ್ನ ಮಕ್ಕಳಿಗೂ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 ಮಕ್ಕಳಿಗೂ ಬೋಧಿ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ನು ಹೋರೇಬಿನಲ್ಲಿ ಕರ್ತನ ಮುಂದೆ ನಿಂತ ದಿವಸ ಉಂಟಲ್ಲವೇ? ಆಗ ಕರ್ತನು ನನಗೆ--ಜನರನ್ನು ನನಗಾಗಿ ಕೂಡಿಸು;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 ಮೇಲೆ ಬದುಕುವ ದಿವಸಗಳೆಲ್ಲಾ ನನಗೆ ಭಯಭಕ್ತಿಯಿಂದಿ ರುವದನ್ನು ಕಲಿತು ತಮ್ಮ ಮಕ್ಕಳಿಗೂ ಬೋಧಿಸುವ ಹಾಗೆ ಅ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ವಾಕ್ಯಗಳನ್ನು ಹೇಳಿಕೊಡು 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ನೀವು ಹತ್ತಿರ ಬಂದು ಬೆಟ್ಟದ ಕೆಳಗೆ ನಿಂತಿರಿ; ಆ ಬೆಟ್ಟವು ಕತ್ತಲೆಯಾ ಗಿದ್ದು ಮೇಘಗಳೂ ಗಾಢಾಂಧಕಾರವೂ ಉಂಟಾ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ಶ ಮಧ್ಯದ ವರೆಗೆ ಬೆಂಕಿಯಿಂದ ಉರಿಯು ತ್ತಿ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ಬೆಂಕಿಯ ಮಧ್ಯದೊಳಗಿಂದ ಕರ್ತನು ನಿಮ್ಮ ಸಂಗಡ ಮಾತನಾಡಿದನು; ವಾಕ್ಯಗಳ ಧ್ವನಿಯನ್ನು ನೀವು ಕೇಳಿದಿರಿ;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ರವನ್ನು ನೋಡಲಿಲ್ಲ; ಧ್ವನಿಯನ್ನು ಮಾತ್ರ ಕೇ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ತನು ಹತ್ತು ಆಜ್ಞೆಗಳೆಂಬ ತನ್ನ ಒಡಂಬಡಿಕೆಯನ್ನು ನಿಮಗೆ ತಿಳಿಸಿ ಅದನ್ನು ಅನುಸರಿಸಬೇಕೆಂದು ನಿಮಗೆ ಆಜ್ಞಾಪಿ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ಗಳನ್ನು ಕಲ್ಲಿನ ಎರಡು ಹಲಗೆಗಳ ಮೇಲೆ ಬರೆ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ವು ದಾಟಿಹೋಗಿ ಸ್ವತಂತ್ರಿಸಿಕೊಳ್ಳುವ ದೇಶದಲ್ಲಿ ಮಾಡತಕ್ಕ ನಿಯಮ ನ್ಯಾಯಗಳನ್ನು ನಿಮಗೆ ಬೋಧಿಸಬೇಕೆಂದು ಆ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ನನಗೆ ಆಜ್ಞಾ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ದದರಿಂದ ನಿಮ್ಮ ವಿಷಯವಾಗಿ ಬಹಳ ಜಾಗ್ರತೆಯಾಗಿರ್ರಿ; ಕರ್ತನು ಹೋರೇಬಿನಲ್ಲಿ ಬೆಂಕಿ ಯೊಳಗಿಂದ ನಿಮ್ಮ ಸಂಗಡ ಮಾತನಾ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ದಲ್ಲಿ ನೀವು ಯಾವ ತರವಾದ ಆಕಾರವನ್ನೂ ನೋಡಲಿ ಲ್ಲವ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ಮ್ಮನ್ನು ನೀವೇ ಕೆಡಿಸಿಕೊಳ್ಳದ ಹಾಗೆ ನಿಮಗಾಗಿ ಕೆತ್ತಿದ ವಿಗ್ರಹವನ್ನು ಅಂದರೆ ಗಂಡು ಇಲ್ಲವೆ ಹೆಣ್ಣಿನ ಆಕಾರ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 ವಿಧವಾದ ಪ್ರತಿಮೆ 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ಭೂಮಿಯ ಮೇಲಿರುವ ಯಾವದೊಂದು ಮೃಗದ ಹೋಲಿಕೆಯನ್ನೂ ಆಕಾಶದಲ್ಲಿ ಹಾರುವಂಥ ರೆಕ್ಕೆಯುಳ್ಳ ಯಾವದೊಂದು ಪಕ್ಷಿಯ ಹೋಲಿ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ನ್ನೂ ಭೂಮಿಯ ಮೇಲೆ ಹರಿದಾಡುವಂಥ ಯಾವ ದೊಂದರ ಹೋಲಿಕೆ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ಭೂಮಿಯ ಕೆಳಗಿನ ನೀರುಗಳಲ್ಲಿರುವ ಯಾವದೊಂದು ವಿಾನಿನ ಹೋಲಿಕೆ ಯನ್ನೂ ಮಾಡದ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 ನಿನ್ನ ಕಣ್ಣು ಗಳನ್ನು ಆಕಾಶದ ಕಡೆಗೆ ಎತ್ತಿ ಸೂರ್ಯ, ಚಂದ್ರ, ನಕ್ಷತ್ರಗಳ ಆಕಾಶ ಸೈನ್ಯವನ್ನೆಲ್ಲಾ ನೋಡಲಾ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ದೇವರಾದ ಕರ್ತನು ಆಕಾಶದ ಕೆಳಗಿರುವ ಎಲ್ಲಾ ಜನಾಂಗಗಳಿಗೆ ಹಂಚಿಕೊಟ್ಟ ಇವುಗಳಿಗೆ ಅಡ್ಡಬಿದ್ದು ಇವು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ಸುವದಕ್ಕೆ ನಡಿಸಲ್ಪಡದಂತೆಯೂ ನೋಡಿಕೊಳ್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ಮ್ಮನ್ನೇ ಕರ್ತನು ತಕ್ಕೊಂಡು ನೀವು ಈ ದಿನ ಇರುವ ಪ್ರಕಾರ ತನಗೆ ಸ್ವಾಸ್ತ್ಯವಾದ ಜನವಾಗುವ ಹಾಗೆ ಕಬ್ಬಿಣ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ಮೆಯೊಳಗಿಂದ ಅಂದರೆ ಐಗುಪ್ತದಿಂದ ಹೊರಗೆ ಬರಮಾಡಿ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ನಾನು ಯೊರ್ದನಿನ ಆಚೆಗೆ ಹೋಗದ ಹಾಗೆ ಯೂ ನಿನ್ನ ದೇವರಾದ ಕರ್ತನು ನಿನಗೆ ಸ್ವಾಸ್ತ್ಯವಾಗಿ ಕೊಡುವ ಆ ಒಳ್ಳೇ ದೇಶ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ವೇಶಿಸದ ಹಾಗೆ ಯೂ ನಿಮ್ಮ ನಿಮಿತ್ತ ಕರ್ತನು ನನ್ನ ಮೇಲೆ ಕೋಪ ಮಾಡಿಕೊಂಡು ಪ್ರಮಾಣ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ರೆ ನಾನು ಈ ದೇಶದಲ್ಲಿ ಸಾಯಲೇಬೇಕು. ನಾನು ಯೊರ್ದನಿನ ಆಚೆಗೆ ಹೋಗ ತಕ್ಕದ್ದಲ್ಲ, ಆದರೆ ನೀವು ಆಚೆಗೆ ಹೋಗಿ ಆ ಒಳ್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ವನ್ನು ಸ್ವಾಧೀನ ಮಾಡಿಕೊಳ್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ಮ್ಮ ದೇವರಾದ ಕರ್ತನು ನಿಮ್ಮ ಸಂಗಡ ಮಾಡಿದ ಒಡಂಬಡಿಕೆಯನ್ನು ಮರೆತು ನಿಮ್ಮ ದೇವರಾದ ಕರ್ತನು ಬೇಡವೆಂದು ಕೆ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 ರೂಪದ ವಿಗ್ರಹ ವನ್ನೂ ಮಾಡಿಕೊಳ್ಳದ ಹಾಗೆ ಜಾಗ್ರತೆಯಾಗಿ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ನಿನ್ನ ದೇವರಾದ ಕರ್ತನು ದಹಿಸುವ ಅಗ್ನಿಯೂ ರೋಷವುಳ್ಳ ದೇವರೂ ಆ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ನಿನ್ನಿಂದ ಮಕ್ಕಳೂ ಮೊಮ್ಮಕ್ಕಳೂ ಹುಟ್ಟಿದ ಮೇಲೆ ನೀವು ಬಹುಕಾಲ ದೇಶದಲ್ಲಿ ಇದ್ದು ತರುವಾಯ ನಿಮ್ಮನ್ನು ಕೆಡಿಸಿ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ದಾದರ ರೂಪವನ್ನು ಕೆತ್ತಿದ ವಿಗ್ರಹವನ್ನು ಮಾಡಿಕೊಂಡು ನಿನ್ನ ದೇವರಾದ ಕರ್ತನ ಸಮ್ಮುಖದಲ್ಲಿ ಕೆಟ್ಟದ್ದನ್ನು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ತನಿಗೆ ಕೋಪವನ್ನು ಎಬ್ಬಿ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ನಾನು ಈ ದಿನ ಆಕಾಶ ವನ್ನೂ ಭೂಮಿಯನ್ನೂ ಸಾಕ್ಷಿಗೆ ಕರೆದು ನಿಮಗೆ ಹೇಳುವ ದೇನಂದರೆ--ನೀವು ಯೊರ್ದನನ್ನು ದಾಟಿ ಸ್ವಾಧೀ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ಡಿಸಿಕೊಳ್ಳುವ ದೇಶದಲ್ಲಿಂದ ಬೇಗನೆ ಹಾಳಾಗಿ ಹೋಗುವಿರಿ. ನೀವು ಬಹು ದಿವಸ ಇರದೆ ಸಂಪೂರ್ಣ ವಾಗಿ ನಶಿ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ಗ ಕರ್ತನು ನಿಮ್ಮನ್ನು ಜನಾಂಗ ಗಳಲ್ಲಿ ಚದರಿಸುವನು; ಕರ್ತನು ನಿಮ್ಮನ್ನು ನಡಿಸುವಲ್ಲಿ ಅವರ ಮಧ್ಯದಲ್ಲಿ ಸ್ವಲ್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ಯಾಗಿ ಉಳಿಯು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ತಿಳಿಯದೆ, ಮುಂಚೆ ಹಗೆ ಮಾಡಿರದೆ, ತನ್ನ ನೆರೆಯವನನ್ನು ಕೊಂದುಹಾಕಿದ ಕೊಲೆಪಾತಕನು ಓಡಿಹೋಗುವ ಹಾಗೆ ಅವುಗಳನ್ನು ಬೇ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ನು. ಅವನು ಆ ಪಟ್ಟಣಗಳಲ್ಲಿ ಒಂದಕ್ಕೆ ಓಡಿಹೋಗಿ ಬದುಕು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ಅವು ಯಾವವಂದರೆ--ರೂಬೇನ್ಯರಿಗೆ ಅರಣ್ಯದ ಬೈಲಿನಲ್ಲಿ ಇರುವ ಬೇಚೆರ್‌, ಗಾದನವರಿಗೆ ಗಿಲ್ಯಾದಿನಲ್ಲಿರುವ ರಾಮೋ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ಸ್ಸೆಯವರಿಗೆ ಬಾಷಾನಿನಲ್ಲಿರುವ ಗೋ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ಮೋಶೆಯು ಇಸ್ರಾಯೇಲ್‌ ಮಕ್ಕಳ ಮುಂದೆ ಇಟ್ಟ ನ್ಯಾಯಪ್ರಮಾಣವು ಇ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ಇಸ್ರಾಯೇಲ್‌ ಮಕ್ಕಳು ಐಗುಪ್ತದೊಳಗಿಂದ ಹೊರಟ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ಯೊರ್ದನಿನ ಈಚೆಯಲ್ಲಿ ಬೇತ್‌ಪೇಯೋರಿಗೆ ಎದುರಾಗಿರುವ ತಗ್ಗಿನಲ್ಲಿ ಹೆಷ್ಬೋನಿನಲ್ಲಿ ವಾಸ ಮಾಡಿದ ಅಮೋರಿಯರ ಅರಸ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ನನ ದೇಶದಲ್ಲಿ ಮೋಶೆಯು ಇಸ್ರಾಯೇಲ್‌ ಮಕ್ಕಳಿಗೆ ನುಡಿದ ಸಾಕ್ಷಿಗಳೂ ನಿಯಮಗಳೂ ನ್ಯಾಯಗಳೂ ಇವೇ. ಆ ಸೀಹೋನನನ್ನು ಮೋಶೆ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 ಯೇಲ್‌ ಮಕ್ಕಳೂ ಐಗುಪ್ತದೊಳಗಿಂದ ಹೊರಟ ಮೇಲೆ ಹೊ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ಲ್ಲಿ ನೀವು ಮನುಷ್ಯರ ಕೈಕೆಲಸವಾದ ಅಂದರೆ ನೋಡದೆಯೂ ಕೇಳದೆಯೂ ಉಣ್ಣದೆಯೂ ಮೂಸಿ ನೋಡದೆಯೂ ಇರುವಂಥ ಮರ ಕಲ್ಲುಗ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ಗಳನ್ನು ಸೇವಿ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ಅವನ ದೇಶವನ್ನೂ ಬಾಷಾ ನಿನ ಅರಸನಾದ ಓಗನ ದೇಶವನ್ನೂ ಯೊರ್ದನಿನ ಈಚೆಯಲ್ಲಿ ಸೂರ್ಯೋದಯದ ಕಡೆಗೆ ಇರುವ ಅಮೋರಿಯರ ಇಬ್ಬ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ರ ದೇಶ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ಅಲ್ಲಿಂದ ನಿನ್ನ ದೇವರಾದ ಕರ್ತನನ್ನು ಹುಡುಕಿದರೆ ಆತನನ್ನು ನಿನ್ನ ಪೂರ್ಣಹೃದಯದಿಂದಲೂ ನಿನ್ನ ಪೂರ್ಣಪ್ರಾಣ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ಕಿದರೆ, ಆತ ನನ್ನು ಕಂಡುಕೊಳ್ಳು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ಅರ್ನೋನ್‌ ನದಿಯ ತೀರದಲ್ಲಿರುವ ಅರೋ ಯೇರ್‌ ಮೊದಲುಗೊಂಡು ಹೆರ್ಮೋನೆಂಬ ಸೀಯೋನ್‌ ಪರ್ವತದ 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ನೀನು ಇಕ್ಕಟ್ಟಿಗೆ ಗುರಿಯಾಗಿ ಇವೆಲ್ಲವುಗಳು ನಿನಗೆ ಸಂಭವಿಸಿದಾಗ ಕಡೇ ದಿವಸ ಗಳಲ್ಲಿ ನಿನ್ನ ದೇವರಾದ ಕರ್ತನ ಕಡೆ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ಗಿ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ಯೊರ್ದನಿನ ಈಚೆಯಲ್ಲಿರುವ ಮೂಡಣ ದಿಕ್ಕಿನಲ್ಲಿ ಇರುವ ಎಲ್ಲಾ ಬೈಲುಗಳನ್ನು ಸಹ ಪಿಸ್ಗಾದ ಊಟೆಗಳಲ್ಲಿರುವ ಬೈ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ದ್ರದ ವರೆಗೆ ಸ್ವಾಧೀನಮಾಡಿ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ಆತನ ಮಾತಿಗೆ ವಿಧೇಯರಾದರೆ (ನಿನ್ನ ದೇವರಾದ ಕರ್ತನು ಕರುಣೆಯುಳ್ಳ ದೇವರೇ;) ಆತನು ನಿನ್ನನ್ನು ಕೈಬಿಡು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ಲ್ಲವೆ ನಾಶಮಾಡುವದಿಲ್ಲ; ಆತನು ನಿನ್ನ ಪಿತೃಗಳಿಗೆ ಪ್ರಮಾಣಮಾಡಿದ ಒಡಂಬಡಿಕೆಯನ್ನು ಮರೆಯು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ನ್ನ ಮುಂದೆ ಇದ್ದ ಪೂರ್ವದ ದಿವಸಗಳನ್ನು ದೇವರು ಭೂಮಿಯ ಮೇಲೆ ಮನುಷ್ಯನನ್ನು ಸೃಷ್ಟಿಸಿ ದಂದಿನಿಂದ ವಿಚಾ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ಶದ ಈ ಕಡೆಯಿಂದ ಆ ಕಡೆಯವರೆಗೂ ವಿಚಾರಿಸು; ಇದರಂತೆ ದೊಡ್ಡ ಕಾರ್ಯ ಉಂಟಾಯಿತೇ? ಇಲ್ಲವೆ ಇದರಂತೆ ಕೇಳ 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ನೀನು ಕೇಳಿದಂತೆ ಬೆಂಕಿಯೊಳಗಿಂದ ಮಾತನಾಡುವ ದೇವರ ಶಬ್ದವನ್ನು ಕೇಳಿ ಬದುಕಿದ ಜನರು ಇದ್ದಾರೆ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ಇಲ್ಲವೆ ನಿಮ್ಮ ದೇವರಾದ ಕರ್ತನು ಐಗುಪ್ತದಲ್ಲಿ ನಿಮ್ಮ ಕಣ್ಣುಗಳ ಮುಂದೆ ನಿಮಗೆ ಮಾಡಿದ್ದೆಲ್ಲಾದರ ಹಾಗೆ ಬೇರೆ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ಒಂದು ಜನಾಂಗವನ್ನು ಮತ್ತೊಂದು ಜನಾಂಗದ ಮಧ್ಯ ದಿಂದ ಶೋಧನೆಗಳು ಗುರುತುಗಳು ಅದ್ಭುತಗಳು ಇವುಗಳ ಮೂಲಕ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ಧದಿಂದಲೂ ಬಲವಾದ ಕೈಯಿಂದಲೂ ಚಾಚಿದ ತೋಳಿನಿಂದಲೂ ಮಹಾಭೀತಿಯಿಂದಲೂ ತಕ್ಕೊಳ್ಳುವದಕ್ಕೆ ಪ್ರಯತ್ನ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ಕರ್ತನೇ ದೇವರೆಂದು ನೀನು ತಿಳುಕೊಳ್ಳುವ ಹಾಗೆ ಅವು ನಿನಗೆ ತೋರಿಸಲ್ಪಟ್ಟವು; ಆತನಲ್ಲದೆ ಮತ್ತೊಬ್ಬ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ಆತನು ನಿನ್ನ ಶಿಕ್ಷಣಕ್ಕಾಗಿ ಆಕಾಶದೊಳಗಿಂದ ತನ್ನ ಶಬ್ದವನ್ನು ನಿನಗೆ ಕೇಳ ಮಾಡಿದನು; ಭೂಮಿಯ ಮೇಲೆ ತನ್ನ ಮಹಾಅಗ್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ನ್ನು ನಿನಗೆ ತೋರಿಸಿದನು; ಬೆಂಕಿಯೊಳಗಿಂದ ಆತನ ಮಾತುಗಳನ್ನು ಕೇ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ಆತನು ನಿನ್ನ ಪಿತೃಗಳನ್ನು ಪ್ರೀತಿಮಾಡಿದ್ದರಿಂದ ಅವರ ತರುವಾಯ ಅವರ ಸಂತತಿಯನ್ನು ಆದು ಕೊಂಡು ನಿನ್ನನ್ನು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ಷ್ಟಿಯಲ್ಲಿ ತನ್ನ ಮಹಾ ಬಲ ದೊಂದಿಗೆ ಐಗುಪ್ತದೊಳಗಿಂದ ಹೊರಗೆ ಬರಮಾಡಿ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ನಿನಗಿಂತ ದೊಡ್ಡದಾದ ನಿನಗಿಂತ ಬಲಿಷ್ಠ ವಾದ ಜನಾಂಗಗಳನ್ನು ನಿನ್ನ ಮುಂದೆ ಓಡಿಸಿ ನಿನ್ನನ್ನು ಒಳಗೆ ಬರಮಾಡಿ ಈ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ವಂತೆ ನಿನಗೆ ಅವರ ದೇಶವನ್ನು ಸ್ವಾಸ್ತ್ಯವಾಗಿ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ಹೀಗಿರುವ ದರಿಂದ ಮೇಲಿನ ಆಕಾಶದಲ್ಲಿಯೂ ಕೆಳಗಿನ ಭೂಮಿ ಯಲ್ಲಿಯೂ ಕರ್ತನೇ ದೇವರೆಂದು ಮತ್ತೊಬ್ಬನಿಲ್ಲ ವೆಂದು ಈಹೊ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ಕೊಂಡು ಮನಸ್ಸಿಗೆ ತಂದು 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ನಿನಗೂ ನಿನ್ನ ತರುವಾಯ ನಿನ್ನ ಮಕ್ಕಳಿಗೂ ಒಳ್ಳೇದಾಗುವ ಹಾಗೆಯೂ ನಿನ್ನ ದೇವರಾದ ಕರ್ತನು ನಿನಗೆ ಸದಾಕಾಲಕ್ಕೆ ಕೊ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 ಮೇಲೆ ನೀನು ಬಹಳ ದಿವಸವಿರುವ ಹಾಗೆಯೂ ನಾನು ಈಹೊತ್ತು ನಿನಗೆ ಆಜ್ಞಾಪಿಸುವ ಆತನ ನಿಯಮ ಗಳನ್ನೂ ಆಜ್ಞೆ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ಡು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ಆಗ ಮೋಶೆಯು ಯೊರ್ದನಿನ ಈಚೆಯಲ್ಲಿರುವ ಸೂರ್ಯೋದಯದ ಕಡೆಗೆ ಮೂರು ಪಟ್ಟಣಗಳನ್ನು ಪ್ರತ್ಯೇಕ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ಹೀಗಿರುವದರಿಂದ ಈಗ ಇಸ್ರಾಯೇಲೇ, ನೀವು ಬದುಕಿ ನಿಮ್ಮ ಪಿತೃಗಳ ದೇವರಾದ ಕರ್ತನು ನಿಮಗೆ ಕೊಡುವ ದೇಶವನ್ನು ಪ್ರವೇಶಿ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ತಂತ್ರಿಸಿಕೊಳ್ಳುವ ಹಾಗೆ ನಾನು ನಿಮಗೆ ಬೋಧಿಸುವ ನಿಯಮಗಳನ್ನೂ ನ್ಯಾಯಗಳನ್ನೂ ಕೇಳಿ ಅವುಗಳನ್ನು ಮಾ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ನಾನು ನಿಮಗೆ ಆಜ್ಞಾಪಿಸುವ ವಾಕ್ಯದ ಸಂಗಡ ಏನನ್ನೂ ಕೂಡಿಸಬೇಡಿರಿ; ಅದರಿಂದ ಏನನ್ನೂ ತೆಗೆಯಬೇಡಿರಿ; ನಾನು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ಜ್ಞಾಪಿಸುವಂಥ ನಿಮ್ಮ ದೇವರಾದ ಕರ್ತನ ಆಜ್ಞೆಗಳನ್ನು ಕೈ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ಬಾಳ್ಪೆಯೋರನ ವಿಷಯದಲ್ಲಿ ಕರ್ತನು ಮಾಡಿದವುಗಳನ್ನು ನಿಮ್ಮ ಕಣ್ಣುಗಳು ನೋಡಿದವು; ಬಾಳ್ಪೆ ಯೋರನನ್ನು ಹಿಂಬಾಲಿ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ರನ್ನೆಲ್ಲಾ ನಿನ್ನ ದೇವರಾದ ಕರ್ತನು ನಿಮ್ಮ ಮಧ್ಯದಲ್ಲಿಂದ ನಾಶ ಮಾಡಿದನ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ದರೆ ನಿಮ್ಮ ದೇವರಾದ ಕರ್ತನಿಗೆ ಅಂಟಿಕೊಂಡವರಾದ ನೀವೆಲ್ಲರು ಇಂದು ಬದುಕು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ಗೋ, ನೀವು ಹೋಗಿ ಸ್ವತಂತ್ರಿಸಿಕೊಳ್ಳುವ ದೇಶದಲ್ಲಿ ನೀವು ಮಾಡಬೇಕೆಂದು ನನ್ನ ದೇವರಾದ ಕರ್ತನು ನನಗೆ ಆಜ್ಞಾಪಿಸಿದಂ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ಮಗಳನ್ನೂ ನ್ಯಾಯಗಳನ್ನೂ ನಿಮಗೆ ಬೋಧಿಸಿ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ಹೀಗಿರುವ ದರಿಂದ ನೀವು ಅವುಗಳನ್ನು ಕೈಕೊಂಡು ಅನುಸರಿಸಿರಿ; ಯಾಕಂದರೆ ಜನಾಂಗಗಳ ಮುಂದೆ ಇರುವ ನಿಮ್ಮ ಜ್ಞಾನವೂ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ವೇಕವೂ ಇದೇ ಆಗಿದೆ. ಅವರು ಈ ನಿಯಮಗಳನ್ನೆಲ್ಲಾ ಕೇಳಿ--ನಿಶ್ಚಯವಾಗಿ ಈ ದೊಡ್ಡ ಜನಾಂಗವು ಜ್ಞಾನವೂ ವಿವೇಕವೂ ಉಳ್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ವಾಗಿದೆ ಅನ್ನು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2026-10-20T02:26:03Z</dcterms:created>
  <dcterms:modified xsi:type="dcterms:W3CDTF">2026-10-20T02:26:03Z</dcterms:modified>
  <dc:title>ಧರ್ಮೋಪದೇಶಕಾಂಡ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