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லைகள் ஆட்டுக்கடாக்களைப்போலவும் குன்றுகள் ஆட்டுக்குட்டிகளைப்போலவும் துள்ளின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டலே, நீ விலகியோடுகிறதற்கும்; யோர்தானே, நீ பின்னிட்டுத் திரும்புகிறதற்கும்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டலே, நீ விலகியோடுகிறதற்கும்; யோர்தானே, நீ பின்னிட்டுத் திரும்புகிறதற்கும்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லைகளே, நீங்கள் ஆட்டுக்கடாக்களைப்போலவும்; குன்றுகளே, நீங்கள் ஆட்டுக்குட்டிகளைப்போலவும் துள்ளுகிறதற்கும், உங்களுக்கு என்ன வந்தது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ூமியே, நீ ஆண்டவருக்கு முன்பாகவும், யாக்கோபுடைய தேவனுக்கு முன்பாகவும் அதிர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கன்மலையைத் தண்ணீர்த்தடாகமாகவும், கற்பாறையை நீரூற்றுகளாகவும் மாற்று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எகிப்திலும், யாக்கோபின் குடும்பம் அந்நிய பாஷைக்காரரான ஜனத்திலுமிருந்து புறப்பட்டபோ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எகிப்திலும், யாக்கோபின் குடும்பம் அந்நிய பாஷைக்காரரான ஜனத்திலுமிருந்து புறப்பட்டபோ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யூதா அவருக்குப் பரிசுத்தஸ்தானமும், இஸ்ரவேல் அவருக்கு ராஜ்யமுமா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டல் கண்டு விலகி ஓடிற்று; யோர்தான் பின்னிட்டுத் திரும்பின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0312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ર્વતો ઘેટાંઓની માફક કૂદ્યા અને ડુંગરો ગાડરની જેમ કૂદ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રે લાલ સમુદ્ર! તને શું થઇ ગયું કે તું બે ભાગમાં વહેંચાઇ ગયો? યર્દન નદી, શું થયું તારા પાણીનુ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 માટે તમે પાછા હઠી ગય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અરે પર્વતો, તમે શા માટે ઘેટાંની જેમ કૂદ્યા? અને ડુંગરો તમે કેમ હલવાનોની જેમ કૂદ્ય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ે પૃથ્વી, પ્રભુની સમક્ષ, યાકૂબના દેવની સમક્ષ, તું થરથર કાંપ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ણે ખડકમાંથી પાણી વહેતું કર્યું. તેણે ચકમકમાંથી જળનાં ઝરણા વહા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જ્યારે ઇસ્રાએલીઓ વષોર્ પૂવેર્ મિસરમાંથી નીકળ્યા, તેથી પરભાષા બોલનાર લોકોમાંથી યાકૂબનું કુટું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કળ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પછી યહૂદિયા દેવનું નવું ઘર અને ઇસ્રાએલ દેશ તેમનું રાજ્ય બન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ઓને આવતા જોઇને લાલ સમુદ્ર બે ભાગમાં વહેંચાઇ ગયો; યર્દન નદી પાછી વળી અને દૂર દોડી ગ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2026-10-21T12:47:27Z</dcterms:created>
  <dcterms:modified xsi:type="dcterms:W3CDTF">2026-10-21T12:47:27Z</dcterms:modified>
  <dc:title>ગીતશાસ્ત્ર : 114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