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9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திகை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இயேசு உன்னை அழை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மணி போல கா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ப் போல் ஒரு தெய்வம் உண்ட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் என்னை நேசிப்பார் என்று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ுவதேன் மன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் உயிர் தந்து உன்னை நேச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ாய் உன்னை அழைக்கி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க்கற்ற பிள்ளைகளை கைவிடா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தவைகளின் நியாயத்தை விசாரிப்ப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பாரம் யாவையும் நீக்க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ோடு உன்னை அழிக்கி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விட்டு என்றும் விலகா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என்றும் கரம்பிடித்து நட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ப்பனில்லா பிள்ளைகளின் தகப்பன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ிவோடு உன்னை அழைக்கிறா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ங்கள் வியாதிகள் கவலை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உடைந்து நீ போனா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வேதனை நீக்கி ஆறுதல் அளி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உன்னை இன்றும் அழைக்கி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5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2026-10-21T06:53:49Z</dcterms:created>
  <dcterms:modified xsi:type="dcterms:W3CDTF">2026-10-21T06:53:49Z</dcterms:modified>
  <dc:title>துதிப் பாடல்கள் : 1055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