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யோனத்தனுடைய சொல்லைக் கேட்டு: அவன் கொலைசெய்யப்படுவதில்லை என்று கர்த்தருடைய ஜீவனைக்கொண்டு ஆணைய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ள் தாவீதை ஜன்னல்வழியாய் இறக்கிவிட்டாள்; அவன் தப்பி ஓடி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ைக் கொண்டுவரச் சவுல் சேவகரை அனுப்பினபோது, அவர் வியாதியாயிருக்கிறார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வகர் வந்தபோது, இதோ, சுரூபம் கட்டிலின்மேலும், வெள்ளாட்டுத்தோல் அதின் தலைமாட்டிலும் கிடக்கக் க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வகர் வந்தபோது, இதோ, சுரூபம் கட்டிலின்மேலும், வெள்ளாட்டுத்தோல் அதின் தலைமாட்டிலும் கிடக்கக் க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ைக் கொன்றுபோடும்படிக்கு, சவுல் தன் குமாரனாகிய யோனத்தானோடும் தன் ஊழியக்காரர் எல்லாரோடும் பேச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வீது ராமாவுக்கடுத்த நாயோதிலே இருக்கிறான் என்று சவுலுக்கு அறிவிக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ോനാഥാന്റെ വാക്കു കേട്ടു: യഹോവയാണ അവനെ കൊല്ലുകയില്ല എന്നു ശൌൽ സത്യ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യോനാഥാൻ ദാവീദിനെ വിളിച്ചു കാര്യമെല്ലാം അറിയിച്ചു. യോനാഥാൻ ദാവീദിനെ ശൌല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; അവൻ മുമ്പിലത്തെപ്പോലെ അവന്റെ സന്നിധിയിൽനിൽ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യും യുദ്ധം ഉണ്ടായാറെ ദാവീദ് പുറപ്പെട്ടു ഫെലിസ്ത്യരോടു പടവെട്ടി അവരെ കഠിനമായി തോ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വന്റെ മുമ്പിൽനിന്നു ഓ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യുടെ പക്കൽനിന്നു ദുരാത്മാവു പിന്നെയും ശൌലിന്റെമേൽ വന്നു; അവൻ കയ്യിൽ കുന്തവും പിടിച്ച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മനയിൽ ഇരിക്കയായിരുന്നു; ദാവീദ് കിന്നരം വായ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ശൌൽ ദാവീദിനെ കുന്തംകൊണ്ടു ചുവരോടുചേർത്തു കുത്തുവാൻ നോക്കി; അവനോ ശൌലിന്റെ മുമ്പ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ിക്കളഞ്ഞു. കുന്തം ചുവരിൽ തറെച്ചു; ദാവീദ് ആ രാത്രിയിൽതന്നേ ഓടിപ്പോയി രക്ഷ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ിനെ കാത്തുനിന്നു രാവിലെ കൊന്നുകളയേണ്ടതിന്നു ശൌൽ അവന്റെ വീട്ടിലേക്കു ദൂതന്മാരെ അയ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ഭാര്യയായ മീഖൾ അവനോടു: ഈ രാത്രിയിൽ നിന്റെ ജീവനെ രക്ഷിച്ചുകൊണ്ടില്ലെങ്കിൽ നാളെ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പോ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മീഖൾ ദാവീദിനെ കിളിവാതിൽകൂടി ഇറക്കിവിട്ടു; അവൻ ഓടിപ്പോയി രക്ഷ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ീഖൾ ഒരു ബിംബം എടുത്തു കട്ടിലിന്മേൽ കിടത്തി, അതിന്റെ തലെക്കു കോലാട്ടുരോമംകൊണ്ടുള്ള മൂടിയും ഇ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വസ്ത്രംകൊണ്ടു പുത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വീദിനെ പിടിപ്പാൻ ശൌൽ ദൂതന്മാരെ അയച്ചപ്പോൾ അവൻ ദീനമായി കിടക്കുന്നു എന്നു അവൾ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റെ ശൌൽ: ഞാൻ അവനെ കൊല്ലേണ്ടതിന്നു കിടക്കയോടെ എന്റെ അടുക്കൽ കൊണ്ടുവരുവ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ാവീദിനെ ചെന്നു നോക്കുവാൻ ദൂതന്മാരെ അയച്ചു. ദൂതന്മാർ ചെന്നപ്പോൾ കട്ടിലിന്മേൽ ഒരു ബിംബം തല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ലാട്ടുരോമംകൊണ്ടുള്ള ഒരു മൂടിയുമായി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റെ ശൌൽ മീഖളിനോടു: നീ ഇങ്ങനെ എന്നെ ചതിക്കയും എന്റെ ശത്രു ചാടിപ്പോകുവാൻ അവനെ വിട്ടയ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ു എന്തു എന്നു ചോദിച്ചതിന്നു: എന്നെ വിട്ടയക്ക; അല്ലെങ്കിൽ ഞാൻ നിന്നെ കൊല്ലും എന്നു അവൻ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എന്നു മീഖൾ ശൌലി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ശൌൽ തന്റെ മകനായ യോനാഥാനോടും സകല ഭൃത്യന്മാരോടും ദാവീദിനെ കൊല്ലേണ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ങ്കിലും ശൌലിന്റെ മകനായ യോനാഥാന്നു ദാവീദിനോടു വളരെ ഇഷ്ടമായിരുന്നതുകൊണ്ടു യോനാഥാൻ ദാവീദി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പ്പനായ ശൌൽ നിന്നെ കൊല്ലുവാൻ നോക്കുന്നു; ആകയാൽ നീ രാവിലെ സൂക്ഷിച്ചു ഗൂഢമായോരു സ്ഥല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ുപാർ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പുറപ്പെട്ടു നീ ഇരിക്കുന്ന വയലിൽ എന്റെ അപ്പന്റെ അടുക്കൽ നിന്നെക്കുറിച്ചു എന്റെ അപ്പ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ം; ഞാൻ ഗ്രഹിക്കുന്നതു നിന്നെ അറിയിക്ക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യോനാഥാൻ തന്റെ അപ്പനായ ശൌലിനോടു ദാവീദിനെക്കുറിച്ചു ഗുണമായി സംസാരിച്ചുപറഞ്ഞതു: രാജാവ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ായ ദാവീദിനോടു ദോഷം ചെയ്യരുതേ; അവൻ നിന്നോടു ദോഷം ചെയ്തിട്ടില്ല; അവന്റെ പ്രവൃത്തികൾ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ഗുണകരമായിരുന്നത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തന്റെ ജീവനെ ഉപേക്ഷിച്ചുകൊണ്ടല്ലോ ആ ഫെലിസ്ത്യനെ സംഹരിക്കയും അങ്ങനെ യഹോവ എല്ലാ യിസ്രായേല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ോരു രക്ഷവരുത്തുകയും ചെയ്തതു; നീ അതു കണ്ടു സന്തോഷിച്ചു. ആകയാൽ നീ വെറുതെ ദാവീദിനെ ക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മില്ലാത്ത രക്തം ചൊരിഞ്ഞു പാപം ചെയ്യ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ങ്ങനെ ദാവീദ് ഓടിപ്പോയി രക്ഷപ്പെട്ടു, രാമയിൽ ശമൂവേലിന്റെ അടുക്കൽ ചെന്നു ശൌൽ ത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ൊക്കെയും അവനോടു അറിയിച്ചു. പിന്നെ അവനും ശമൂവേലും പുറപ്പെട്ടു നയ്യോത്തിൽ ചെന്ന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ന്തരം ദാവീദ് രാമയിലെ നയ്യോത്തിൽ ഉണ്ടു എന്നു ശൌലിന്നു അറിവു 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ൌൽ ദാവീദിനെ പിടിപ്പാൻ ദൂതന്മാരെ അയച്ചു; അവർ പ്രവാചകസംഘം പ്രവചിക്കുന്നതും ശമൂവേൽ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ായിരിക്കുന്നതും കണ്ടപ്പോൾ ദൈവത്തിന്റെ ആത്മാവു ശൌലിന്റെ ദൂതന്മാരുടെ മേലും വന്നു, അ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ൌൽ അതു അറിഞ്ഞപ്പോൾ വേറെ ദൂതന്മാരെ അയച്ചു; അവരും അങ്ങനെ തന്നേ പ്രവചിച്ചു. ശൌൽ പിന്നെയും മൂന്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വശ്യം ദൂതന്മാരെ അയച്ചു; അവരും 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അവൻ തന്നേ രാമയിലേക്കു പോയി, സേക്കൂവിലെ വലിയ കിണറ്റിങ്കൽ എത്തി: ശമൂവേലും ദാവീ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െയാകുന്നു എന്നു ചോദിച്ചു. അവർ രാമയിലെ നയ്യോത്തിൽ ഉണ്ടു എന്നു ഒരുത്ത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അവൻ രാമയിലെ നയ്യോത്തിന്നു ചെന്നു; ദൈവത്തിന്റെ ആത്മാവു അവന്റെമേലും വന്നു; അവൻ രാമ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യ്യോത്തിൽ എത്തുംവരെ പ്രവചിച്ചു കൊണ്ട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തന്റെ വസ്ത്രം ഉരിഞ്ഞുകളഞ്ഞു. അങ്ങനെ ശമൂവേലിന്റെ മുമ്പാകെ പ്രവചിച്ചുകൊണ്ടു അന്നു രാപ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നഗ്നനായി കിടന്നു. ആകയാൽ ശൌലും ഉണ്ടോ പ്രവാചകഗണത്തിൽ എന്നു പറഞ്ഞ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2026-10-20T04:25:45Z</dcterms:created>
  <dcterms:modified xsi:type="dcterms:W3CDTF">2026-10-20T04:25:45Z</dcterms:modified>
  <dc:title>1 ശമൂവേൽ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