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லனற்ற திராட்சச்செடி, அது தனக்குத்தானே கனிகொடுக்கிறது; அவன் தன் கனியின் திரளுக்குச் சரியாய்ப் பலிபீடங்களைத் திரளாக்குகிறான்; தங்கள் தேசத்தின் செழிப்புக்குச் சரியாய்ச் சிறப்பான படங்களைச் சிலைகளைச் செய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லனற்ற திராட்சச்செடி, அது தனக்குத்தானே கனிகொடுக்கிறது; அவன் தன் கனியின் திரளுக்குச் சரியாய்ப் பலிபீடங்களைத் திரளாக்குகிறான்; தங்கள் தேசத்தின் செழிப்புக்குச் சரியாய்ச் சிறப்பான படங்களைச் சிலைகளைச் செய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லனற்ற திராட்சச்செடி, அது தனக்குத்தானே கனிகொடுக்கிறது; அவன் தன் கனியின் திரளுக்குச் சரியாய்ப் பலிபீடங்களைத் திரளாக்குகிறான்; தங்கள் தேசத்தின் செழிப்புக்குச் சரியாய்ச் சிறப்பான படங்களைச் சிலைகளைச் செய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இருதயம் பிரிக்கப்பட்டிருக்கிறது; இப்போதும் குற்றஞ்சுமத்தப்படுவார்கள்; அவர்கள் பலிபீடங்களை இடித்து, அவர்கள் சிலைகளை நாசமா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இருதயம் பிரிக்கப்பட்டிருக்கிறது; இப்போதும் குற்றஞ்சுமத்தப்படுவார்கள்; அவர்கள் பலிபீடங்களை இடித்து, அவர்கள் சிலைகளை நாசமாக்க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கர்த்தருக்குப் பயப்படாமற்போனபடியினால் நமக்கு ராஜா இல்லை; ராஜா இருந்தாலும் நமக்காக என்ன செய்வான் என்று இனிச் சொல்ல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கர்த்தருக்குப் பயப்படாமற்போனபடியினால் நமக்கு ராஜா இல்லை; ராஜா இருந்தாலும் நமக்காக என்ன செய்வான் என்று இனிச் சொல்ல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ொய்யாணையிடுகிற வார்த்தைகளைச் சொல்லி, உடன்படிக்கை பண்ணிக்கொண்டார்கள்; ஆகையால் வயல்வெளியின் படைச்சால்களில் விஷப்பூண்டுகளைப்போல நியாயத்தீர்ப்பு முளை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ொய்யாணையிடுகிற வார்த்தைகளைச் சொல்லி, உடன்படிக்கை பண்ணிக்கொண்டார்கள்; ஆகையால் வயல்வெளியின் படைச்சால்களில் விஷப்பூண்டுகளைப்போல நியாயத்தீர்ப்பு முளை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ின் குடிகள் பெத்தாவேனிலுள்ள கன்றுக்குட்டியினிமித்தம் பயம் அடைவார்கள்; அதற்காகக் களிகூர்ந்த அதின் ஜனமும், அதின் பூசாசாரிகளும் அதின் மகிமை அதைவிட்டு நீங்கிப்போயிற்றென்று அதற்காகத் துக்கங்கொண்டா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ின் குடிகள் பெத்தாவேனிலுள்ள கன்றுக்குட்டியினிமித்தம் பயம் அடைவார்கள்; அதற்காகக் களிகூர்ந்த அதின் ஜனமும், அதின் பூசாசாரிகளும் அதின் மகிமை அதைவிட்டு நீங்கிப்போயிற்றென்று அதற்காகத் துக்கங்கொண்டா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ின் குடிகள் பெத்தாவேனிலுள்ள கன்றுக்குட்டியினிமித்தம் பயம் அடைவார்கள்; அதற்காகக் களிகூர்ந்த அதின் ஜனமும், அதின் பூசாசாரிகளும் அதின் மகிமை அதைவிட்டு நீங்கிப்போயிற்றென்று அதற்காகத் துக்கங்கொண்டா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அசீரியாவிலே யாரேப் ராஜாவுக்குக் காணிக்கையாகக் கொண்டுபோகப்படும்; எப்பிராயீம் இலச்சையடைவான்; இஸ்ரவேல் தன் ஆலோசனையினாலே வெட்கப்பட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அசீரியாவிலே யாரேப் ராஜாவுக்குக் காணிக்கையாகக் கொண்டுபோகப்படும்; எப்பிராயீம் இலச்சையடைவான்; இஸ்ரவேல் தன் ஆலோசனையினாலே வெட்கப்பட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ரியாவின் ராஜா தண்ணீரின்மேலிருக்கிற நுரையைப்போல் அழிந்துபோ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ுடைய பாவமாகிய ஆபேனின் மேடைகள் அழிக்கப்படும்; முட்செடிகளும் முட்பூண்டுகளும் அவர்கள் பலிபீடங்களின்மேல் முளைக்கும்; பர்வதங்களைப்பார்த்து எங்களை மூடுங்கள் என்றும், குன்றுகளைப்பார்த்து எங்கள்மேல் விழுங்கள் என்றும் சொல்ல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ுடைய பாவமாகிய ஆபேனின் மேடைகள் அழிக்கப்படும்; முட்செடிகளும் முட்பூண்டுகளும் அவர்கள் பலிபீடங்களின்மேல் முளைக்கும்; பர்வதங்களைப்பார்த்து எங்களை மூடுங்கள் என்றும், குன்றுகளைப்பார்த்து எங்கள்மேல் விழுங்கள் என்றும் சொல்ல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கிபியாவின் நாட்கள்முதல் பாவஞ்செய்துவந்தாய்; கிபியாவிலே அக்கிரமக்காரர்மேல் வந்த யுத்தம் தங்களைக் கிட்டுவதில்லையென்று அந்த நிலையிலே நிற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கிபியாவின் நாட்கள்முதல் பாவஞ்செய்துவந்தாய்; கிபியாவிலே அக்கிரமக்காரர்மேல் வந்த யுத்தம் தங்களைக் கிட்டுவதில்லையென்று அந்த நிலையிலே நிற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த் தண்டிக்க விரும்புகிறேன். அவர்கள் செய்த இரண்டுவித பாவங்களினிமித்தம் கட்டப்படும்போது, ஜனங்கள் அவர்களுக்கு விரோதமாய்க் கூ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த் தண்டிக்க விரும்புகிறேன். அவர்கள் செய்த இரண்டுவித பாவங்களினிமித்தம் கட்டப்படும்போது, ஜனங்கள் அவர்களுக்கு விரோதமாய்க் கூ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நன்றாய்ப் பழக்கப்பட்டுப் போரடிக்க விரும்புகிற கடாரியாயிருக்கிறான்; ஆனாலும் நான் அவன் அழகான கழுத்தின்மேல் நுகத்தடியை வைப்பேன், எப்பிராயீமை ஏர்பூட்டி ஓட்டுவேன்; யூதா உழுவான், யாக்கோபு அவனுக்குப் பரம்படி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நன்றாய்ப் பழக்கப்பட்டுப் போரடிக்க விரும்புகிற கடாரியாயிருக்கிறான்; ஆனாலும் நான் அவன் அழகான கழுத்தின்மேல் நுகத்தடியை வைப்பேன், எப்பிராயீமை ஏர்பூட்டி ஓட்டுவேன்; யூதா உழுவான், யாக்கோபு அவனுக்குப் பரம்படி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நன்றாய்ப் பழக்கப்பட்டுப் போரடிக்க விரும்புகிற கடாரியாயிருக்கிறான்; ஆனாலும் நான் அவன் அழகான கழுத்தின்மேல் நுகத்தடியை வைப்பேன், எப்பிராயீமை ஏர்பூட்டி ஓட்டுவேன்; யூதா உழுவான், யாக்கோபு அவனுக்குப் பரம்படி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நீதிக்கென்று விதைவிதையுங்கள்; தயவுக்கொத்ததாய் அறுப்பு அறுங்கள்; உங்கள் தரிசு நிலத்தைப் பண்படுத்துங்கள்; கர்த்தர் வந்து உங்கள்மேல் நீதியை வருஷிக்கப்பண்ணுமட்டும், அவரைத் தேடக் கால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நீதிக்கென்று விதைவிதையுங்கள்; தயவுக்கொத்ததாய் அறுப்பு அறுங்கள்; உங்கள் தரிசு நிலத்தைப் பண்படுத்துங்கள்; கர்த்தர் வந்து உங்கள்மேல் நீதியை வருஷிக்கப்பண்ணுமட்டும், அவரைத் தேடக் கால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ியாயத்தை உழுதீர்கள், தீவினையை அறுத்தீர்கள்; பொய்யின் கனிகளைப் புசித்தீர்கள்; உங்கள் வழியையும் உங்கள் பராக்கிரமசாலிகளின் திரளையும் நம்பின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ியாயத்தை உழுதீர்கள், தீவினையை அறுத்தீர்கள்; பொய்யின் கனிகளைப் புசித்தீர்கள்; உங்கள் வழியையும் உங்கள் பராக்கிரமசாலிகளின் திரளையும் நம்பின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உங்கள் ஜனங்களுக்குள் அமளி எழும்பும்; பிள்ளைகளின்மேல் தாய் மோதியடிக்கப்பட்ட யுத்தநாளிலே பெத்தார்பேலை சல்மான் அழித்ததுபோல, உங்கள் எல்லா அரண்களும் அழிக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உங்கள் ஜனங்களுக்குள் அமளி எழும்பும்; பிள்ளைகளின்மேல் தாய் மோதியடிக்கப்பட்ட யுத்தநாளிலே பெத்தார்பேலை சல்மான் அழித்ததுபோல, உங்கள் எல்லா அரண்களும் அழிக்க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கொடிய பொல்லாப்பினால் பெத்தேல் இப்படிப்பட்தை உங்களுக்குச் செய்யும்; அதிகாலமே இஸ்ரவேலின் ராஜா முற்றிலும் சங்கரிக்க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கொடிய பொல்லாப்பினால் பெத்தேல் இப்படிப்பட்தை உங்களுக்குச் செய்யும்; அதிகாலமே இஸ்ரவேலின் ராஜா முற்றிலும் சங்கரிக்கப்ப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 പടർന്നിരിക്കുന്ന ഒരു മുന്തിരിവള്ളി ആകുന്നു; അവൻ ഫലം കായിക്കുന്നു; തന്റെ ഫല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ഹുത്വത്തിന്നു തക്കവണ്ണം അവൻ ബലിപീഠങ്ങളെ വർദ്ധിപ്പിച്ചു; തന്റെ ദേശത്തിന്റെ നന്മെക്കു തക്കവണ്ണ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ംഗിയുള്ള വിഗ്രഹസ്തംഭങ്ങളെ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രുടെ ഹൃദയം ഭിന്നിച്ചിരിക്കുന്നു; ഇപ്പോൾ അവർ കുറ്റക്കാരായ്തീരും; അവൻ അവരുടെ ബലിപീഠ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കളകയും അവരുടെ വിഗ്രഹസ്തംഭങ്ങളെ നശിപ്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ഇപ്പോൾ അവൻ: നമുക്കു രാജാവില്ല; നാം യഹോവയെ ഭയപ്പെടുന്നില്ലല്ലോ; രാജാവു നമുക്കുവേണ്ടി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? എന്നു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വ്യർത്ഥവാക്കുകൾ സംസാരിച്ചു ഉടമ്പടി ചെയ്യുന്നതിൽ കള്ളസ്സത്യം ചെയ്യുന്നു; അതുകൊണ്ടു ന്യായവി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യലിലെ ഉഴച്ചാലുകളിൽ നഞ്ചുചെടിപോലെ മുളെച്ച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മർയ്യാ നിവാസികൾ ബേത്ത്-ആവെനിലെ കാളക്കുട്ടിയെക്കുറിച്ചു പേടിക്കുന്നു; അതിലെ ജനം അതി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ിക്കുന്നു; അതിന്റെ പൂജാരികൾ അതിനെക്കുറിച്ചും അതിന്റെ മഹത്വം അതിനെ വിട്ടുപോയ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ക്കുറിച്ചും വിറ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െയും യുദ്ധതല്പരനായ രാജാവിന്നു സമ്മാനമായി അശ്ശൂരിലേക്കു കൊണ്ടുപോകും; എഫ്രയീം ലജ്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ും; യിസ്രായേൽ തന്റെ ആലോചനയെക്കുറിച്ചു ലജ്ജ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മർയ്യയോ, അതിന്റെ രാജാവു വെള്ളത്തിലെ ചുള്ളിപോലെ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സ്രായേലിന്റെ പാപമായിരിക്കുന്ന ആവെനിലെ പൂജാഗിരികൾ നശിച്ചുപോകും; മുള്ളും പറക്കാരയും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ിപീഠങ്ങളിന്മേൽ മുളെക്കും; അവർ മലകളോടു: ഞങ്ങളുടെ മേൽ വീഴുവിൻ എന്നും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രായേലേ, ഗിബെയയുടെ കാലംമുതൽ നീ പാപം ചെയ്തിരിക്കുന്നു; അവർ അവിടെത്തന്നേ നില്ക്കുന്നു; ഗിബെയ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കെട്ടവരോടുള്ള പട അവരെ എത്തിപ്പിടിച്ച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ആഗ്രഹിക്കുമ്പോൾ അവരെ ശിക്ഷിക്കും; അവരെ അവരുടെ രണ്ടു അകൃത്യംനിമിത്തം ശിക്ഷിക്കുമ്പോൾ ജാത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നേരെ കൂ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ഫ്രയീം മരുക്കമുള്ളതും ധാന്യം മെതിപ്പാൻ ഇഷ്ടപ്പെടുന്നതുമായ പശുക്കിടാവു ആകുന്നു; ഞാൻ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ംഗിയുള്ള കഴുത്തിൽ നുകം വെക്കും; ഞാൻ എഫ്രയീമിനെ നുകത്തിൽ പിണെക്കും; യെഹൂദാ ഉഴുകയും യാക്കോബ് ക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െക്കുകയും ചെയ്യ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തിയിൽ വിതെപ്പിൻ; ദയെക്കൊത്തവണ്ണം കൊയ്യുവിൻ; നിങ്ങളുടെ തരിശുനിലം ഉഴുവിൻ; യഹോവ വന്നു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ല നീതി വർഷിപ്പിക്കേണ്ടതിന്നു അവനെ അന്വേഷിപ്പാനുള്ള കാലം ആ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ദുഷ്ടത ഉഴുതു, നീതികേടു കൊയ്തു, ഭോഷ്കിന്റെ ഫലം തിന്നിരിക്കുന്നു; നീ നിന്റെ വഴി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ീരന്മാരുടെ സംഘത്തിലും ആശ്രയ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 നിന്റെ ജനത്തിന്റെ ഇടയിൽ ഒരു കലഹം ഉണ്ടാകും; യുദ്ധദിവസത്തിൽ ശൽമാൻ ബേത്ത്-അർബ്ബേല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ച്ചതുപോലെ നിന്റെ എല്ലാ കോട്ടകൾക്കും നാശം വരും; അവർ അമ്മയെ മക്കളോടുകൂടെ തകർത്തുകള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തന്നേ അവർ നിങ്ങളുടെ മഹാ ദുഷ്ടതനിമിത്തം ബേഥേലിൽവെച്ചു നിങ്ങൾക്കും ചെയ്യും; പുലർച്ച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രാജാവു അശേഷം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2026-10-20T01:29:07Z</dcterms:created>
  <dcterms:modified xsi:type="dcterms:W3CDTF">2026-10-20T01:29:07Z</dcterms:modified>
  <dc:title>ഹോശേയ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