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9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நம்பியே ஜீவிப்போம்
கவலை கஷ்டங்கள் தீர்ந்திடும்
கைவிடாக் காத்திடும் பரமனின்
கரங்களை நாம் பற்றிக் கொள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ீதிமானின் சிரசின் மேல்
நித்திய ஆசிர் வந்திறங்குமே
கிருபை நன்மைகள் தொடருமே
கேட்பது கிடைக்கும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நம்பியே ஜீவிப்போம்
கவலை கஷ்டங்கள் தீர்ந்திடும்
கைவிடாக் காத்திடும் பரமனின்
கரங்களை நாம் பற்றிக் கொள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இம்மைக்கேற்ற இன்பங்களை 
நம்மை விட்டே முற்றும் அகற்றுவோம் 
மாறாத சந்தோஷம் தேடிடுவோம் 
மறுமை இராஜ்ஜியத்தில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நம்பியே ஜீவிப்போம்
கவலை கஷ்டங்கள் தீர்ந்திடும்
கைவிடாக் காத்திடும் பரமனின்
கரங்களை நாம் பற்றிக் கொள்வோம்       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நம்பியே ஜீவிப்போம்
கவலை கஷ்டங்கள் தீர்ந்திடும்
கைவிடாக் காத்திடும் பரமனின்
கரங்களை நாம் பற்றிக் கொள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ஜீவ தேவன் பின் செல்லுவோம்
ஜீவ ஒளிதனைக்  கண்டடைவோம்
மனதின் காரிருள் நீங்கிடவே
மா சமாதானம் தங்க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நம்பியே ஜீவிப்போம்
கவலை கஷ்டங்கள் தீர்ந்திடும்
கைவிடாக் காத்திடும் பரமனின்
கரங்களை நாம் பற்றிக் கொள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ண்மை வழி நடந்திடும்
உத்தமனுக்கென்றும் கர்த்தர் துணை
கண்கள் அவன் மீது வைத்திடுவார்
கருத்தாய் காத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நம்பியே ஜீவிப்போம்
கவலை கஷ்டங்கள் தீர்ந்திடும்
கைவிடாக் காத்திடும் பரமனின்
கரங்களை நாம் பற்றிக் கொள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ள்ளமதின் பாரங்களை
ஊக்கமாய் கர்த்தரிடம் சொல்லுவோம்
இக்கட்டு நேரத்தில் கூப்பிடுவோம்
இயேசு வந்தாதரிப்ப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நம்பியே ஜீவிப்போம்
கவலை கஷ்டங்கள் தீர்ந்திடும்
கைவிடாக் காத்திடும் பரமனின்
கரங்களை நாம் பற்றிக் கொள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ன்புமிகும் அண்ணலிவர்
அருமை இயேசுவை நெருங்குவோம்
தம்மண்டை வந்தோரைத் தள்ளிடாரே
தாங்கி அணைத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2026-05-30T20:34:22Z</dcterms:created>
  <dcterms:modified xsi:type="dcterms:W3CDTF">2026-05-30T20:34:22Z</dcterms:modified>
  <dc:title>ஆன்மிகத் தொனி : 522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