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கையோடே கைகொட்டி, என் உக்கிரத்தை ஆறப்பண்ணுவேன் என்று கர்த்தராகிய நான் சொன்ன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ീതിമാനെയും ദുഷ്ടനെയും നിന്നിൽനിന്നു ഛേദിച്ചുകളവാൻ പോകുന്നതുകൊണ്ടു, തെക്കുമുതൽ വടക്കു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ഡത്തിന്നും വിരോധമായി എന്റെ വാൾ ഉറയിൽനിന്നു 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ായ ഞാൻ എന്റെ വാൾ ഉറയിൽനിന്നു ഊരിയെന്നു സകലജഡവും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ഇനി മടങ്ങിപ്പോരികയില്ല. നീയോ, മനുഷ്യപുത്രാ, നിന്റെ നടു ഒടികെ നെടുവീർപ്പിടുക; അവർ കാൺ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യി നെടുവീർപ്പി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തിന്നു നെടുവീർപ്പിടുന്നു എന്നു അവർ നിന്നോടു ചോദിച്ചാൽ നീ ഉത്തരം പറയേണ്ടതു: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ത്തമാനംനിമിത്തം തന്നേ; അതു സംഭവിക്കുമ്പോൾ സകലഹൃദയവും ഉരുകിപ്പോകും, എല്ലാകൈകളും കുഴഞ്ഞുപോക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തു മനസ്സും കലങ്ങിപ്പോകും; എല്ലാ മുഴങ്കാലും വെള്ളംപോലെ ഒഴുകിപ്പോകും; അതു വന്നു കഴിഞ്ഞ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ുഷ്യപുത്രാ, നീ പ്രവചിച്ചു പറയേണ്ടതു: യഹോവ ഇപ്രകാരം അരുളിച്ചെയ്യുന്നു: ഒരു വാൾ; ഒരു വാൾ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ർച്ചകൂട്ടി മിനുക്കിയിരിക്കുന്ന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ുല നടത്തുവാൻ അതിന്നു മൂർച്ചകൂട്ടിയിരിക്കുന്നു; മിന്നുവാൻ തക്കവണ്ണം അതിനെ മിനുക്കി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െങ്കിൽ നമുക്കു സന്തോഷിക്കാമോ? അതു എന്റെ മകന്റെ ചെങ്കോലിനെയും സകലവൃക്ഷത്തെയും നിര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ഉപയോഗിപ്പാൻ തക്കവണ്ണം അവൻ അതു മിനുക്കുവാൻ കൊടുത്തിരിക്കുന്നു; കൊല്ലുന്നവന്റെ കയ്യിൽ കൊടുപ്പാൻ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 മൂർച്ചകൂട്ടി മിനു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ിന്റെ മുഖം യെരൂശലേമിന്നു നേരെ തിരിച്ചു വിശുദ്ധമന്ദിരത്തിന്നു വിരോധ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ംഗിച്ചു യിസ്രായേൽദേശത്തിന്നു വിരോധമായി പ്രവചിച്ചു യിസ്രായേൽദേശത്തോടു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നുഷ്യപുത്രാ, നിലവിളിച്ചു മുറയിടുക! അതു എന്റെ ജനത്തിന്മേലും യിസ്രായേലിന്റെ സകലപ്രഭു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ലും വരും അവർ എന്റെ ജനത്തോടുകൂടെ വാളിന്നു ഏല്പിക്കപ്പെട്ടവരാകുന്നു; ആകയാൽ നീ തുടയിൽ അട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ഞാൻ നിന്റെ നേരെ പുറപ്പെട്ടു എന്റെ വാൾ ഉറ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രി നീതിമാനെയും ദുഷ്ടനെയും നിന്നിൽനിന്നു ഛേദ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ൊരു പരീക്ഷയല്ലോ; എന്നാൽ നിരസിക്കുന്ന ചെങ്കോൽ തന്നേ ഇല്ലാതെപോയാൽ എന്തു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യോ മനുഷ്യപുത്രാ, പ്രവചിച്ചു കൈകൊട്ടുക; വാൾ, നിഹതന്മാരുടെ വാൾ തന്നേ, മുമ്മടങ്ങായി ഭവിക്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റെ വലിയ വാൾ അവരെ ചുറ്റ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ഹൃദയം ഉരുകിപ്പോകേണ്ടതിന്നും അവരിൽ പട്ടുപോയവർ പെരുകേണ്ടതിന്നും ഞാൻ വാളിൻ മുനയ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 വാതിലുകൾക്കും നേരെ വെച്ചിരിക്കുന്നു; അയ്യോ, അതു മിന്നൽപോലെയിരിക്കുന്നു; അതു കുലെ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ർ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ുറകോട്ടോ ഇടത്തോട്ടോ വലത്തോട്ടോ നിന്റെ വായ്ത്തല തിരിയുന്നെടത്തേക്കു തന്നേ പുറപ്പെ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നും കൈ കൊട്ടി, എന്റെ ക്രോധത്തെ ശമിപ്പിക്കും; യഹോവയായ ഞാൻ അതു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നുഷ്യപുത്രാ, ബാബേൽ രാജാവിന്റെ വാൾ വരേണ്ടതിന്നു നീ രണ്ടു വഴി നിയമിക്ക; രണ്ടും ഒരു 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പുറപ്പെടേണം; ഒരു കൈചൂണ്ടി ഉണ്ടാക്കി നഗരത്തിലേക്കുള്ള വഴിയുടെ തലെക്കൽ നാട്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വാൾ അമ്മോന്യരുടെ രബ്ബയിലും യെഹൂദയിൽ ഉറപ്പുള്ള യെരൂശലേമിലും വരേണ്ടതിന്നു നീ വഴി നിയമ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ബാബേൽരാജാവു ഇരുവഴിത്തലെക്കൽ, വഴിത്തിരിവിങ്കൽ തന്നേ, പ്രശ്നം നോക്കുവാൻ നില്ക്കുന്നു; അവൻ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ുകളെ കുലുക്കി കുലദേവന്മാരോടു ചോദിക്കയും കരൾ നോക്ക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ന്ത്രമുട്ടികളെ വെക്കേണ്ടതിന്നും വൻ കുലെക്കായി വായ്പിളർന്നു ആർപ്പുവിളിക്കേണ്ടതിന്നും വാതിലു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യന്ത്രമുട്ടികളെ വെക്കേണ്ടതിന്നും വാട കോരി കൊത്തളം പണിയേണ്ടതിന്നും യെരൂശലേമിനെക്കുറിച്ച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്നം അവന്റെ വലങ്കയ്യിൽ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അതു അവർക്കു വ്യാജലക്ഷണമായി തോന്നുന്നു; അവർ ആണ ഇടുവിച്ചിരിക്കുന്നുവല്ലോ; എന്നാൽ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പ്പെടേണ്ടതിന്നു അവർ അകൃത്യം ഓർ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കൊണ്ടു യഹോവയായ കർത്താവു ഇപ്രകാരം അരുളിച്ചെയ്യുന്നു: നിങ്ങളുടെ സകലപ്രവൃത്തികളില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ങ്ങൾ പ്രത്യക്ഷമാകത്തക്കവണ്ണം നിങ്ങളുടെ അതിക്രമങ്ങൾ വെളിപ്പെട്ടുവരുന്നതിനാൽ നിങ്ങൾ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ം ഓർപ്പിച്ചിരിക്കുന്നതുകൊണ്ടും നിങ്ങളെയും ഓർത്തിരിക്കുന്നതുകൊണ്ടും നിങ്ങളെ കയ്യാൽ പി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ഹതനും ദുഷ്ടനുമായി യിസ്രായേലിന്റെ പ്രഭുവായുള്ളോവേ, അന്ത്യാകൃത്യത്തിന്റെ കാലത്തു നിന്റെ ന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ോവയായ കർത്താവു ഇപ്രകാരം അരുളിച്ചെയ്യുന്നു: ഞാൻ മകുടം നീക്കി കിരീടം എടുത്തുകളയും; അതു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യില്ല; ഞാൻ താണതിനെ ഉയർത്തുകയും ഉയർന്നതിനെ താഴ്ത്ത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അതിന്നു ഉന്മൂലനാശം, ഉന്മൂലനാശം, ഉന്മൂലനാശം വരുത്തും; അതിന്നു അവകാശമുള്ളവൻ വരുവോള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യിരിക്കും; അവന്നു ഞാൻ അത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നുഷ്യപുത്രാ, നീ പ്രവചിച്ചു പറയേണ്ടതു: അമ്മോന്യരെക്കുറിച്ചും അവരുടെ നിന്ദയെക്കുറിച്ചും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ന്ത്യാകൃത്യത്തിന്റെ കാലത്തു, നാൾ വന്നവരായി ദുഷ്ടന്മാരായ നിഹതന്മാരുടെ കഴുത്തിൽ വെ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ിനക്കു വ്യാജം ദർശിക്കുന്ന നേരത്തും നിനക്കു ഭോഷ്കുലക്ഷണം പറയുന്ന നേരത്തും ഒരു വാൾ, ഒരു വ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രിയിരിക്കുന്നു; അതു മിന്നൽപോലെ മിന്നേണ്ടതിന്നും തിന്നുകളയേണ്ടതിന്നും കുലെ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നുക്കിയിരിക്കുന്ന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ിനെ ഉറയിൽ ഇടുക; നീ സൃഷ്ടിക്കപ്പെട്ട സ്ഥലത്തു, നിന്റെ ജന്മദേശത്തു തന്നേ ഞാൻ നിന്നെ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ഞാൻ എന്റെ ക്രോധം നിന്റെമേൽ പകർന്നു എന്റെ കോപാഗ്നി നിന്റെമേൽ ഊതി, മൃഗപ്രായരും നശി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ടുക്കന്മാരുമായ മനുഷ്യരുടെ കയ്യിൽ നിന്നെ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ീ തീക്കിരയായ്തീരും; നിന്റെ രക്തം നിന്റെ ദേശത്തിന്റെ നടുവിൽ ഇരിക്കും; നിന്നെ ഇനി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യില്ല; യഹോവയായ ഞാൻ അതു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2026-10-21T07:04:20Z</dcterms:created>
  <dcterms:modified xsi:type="dcterms:W3CDTF">2026-10-21T07:04:20Z</dcterms:modified>
  <dc:title>യെഹെസ്കേൽ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