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ல்வமாய் வளர்ந்த ரூபவதியான சீயோன் குமாரத்தியைப் பாழாக்க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ள்ளுபடியான வெள்ளி என்னப்படுவார்கள்; கர்த்தர் அவர்களைத் தள்ளிவி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ழுந்திருங்கள், நாம் இராக்காலத்திலாகிலும் போயேறி, அவளுடைய அரமனைகளை அழிப்போம் என்றும் சொல்ல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ஜாதிகளே, கேளுங்கள்; சபையே, அவர்களுக்குள் நடக்கிறதை அறிந்துகொ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ಬೆನ್ಯಾವಿಾನನ ಮಕ್ಕಳೇ! ಯೆರೂಸಲೇಮಿನೊಳಗಿಂದ ಓಡಿಹೋಗುವದಕ್ಕೆ ನೀವು ಕೂಡಿಕೊಳ್ಳಿರಿ, ತೆಕೋವದಲ್ಲಿ ತುತೂರಿ ಊದ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ತ್‌ಹಕ್ಕೆರೆಮಿನಲ್ಲಿ ಬೆಂಕಿಯ ಗುರುತನ್ನು ಹಚ್ಚಿರಿ; ಯಾಕಂದರೆ ಕೇಡೂ ದೊಡ್ಡ ನಾಶನವೂ ಉತ್ತರದ ಕಡೆಯಿಂದ ತೋ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ಚೀಯೋನಿನ ಮಗಳನ್ನು ಸೌಂದರ್ಯವಾದ ಮತ್ತು ಕೋಮಲವಾದವಳಿಗೆ ನಾನು ಹೋಲ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ಳ ಬಳಿಗೆ ಕುರುಬರು ತಮ್ಮ ಮಂದೆಗಳ ಸಂಗಡ ಬರುವರು; ಅವಳ ಸುತ್ತಲು ತಮ್ಮ ಗುಡಾರಗಳನ್ನು ಹಾಕುವರು; ತಮ್ಮ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ಗಳಲ್ಲಿ ಮೇಯ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ಳಿಗೆ ವಿರೋಧವಾಗಿ ಯುದ್ಧವನ್ನು ಸಿದ್ಧಮಾಡಿರಿ; ಏಳಿರಿ, ಮಧ್ಯಾಹ್ನದಲ್ಲಿ ಏರಿ ಹೋಗೋಣ, ನಮಗೆ ಅಯ್ಯೋ! ಹೊ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ಣುಗುತ್ತದಲ್ಲಾ; ಸಂಜೆಯ ನೆರಳುಗಳು ಉದ್ದವಾ 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ೆಲ್ಲರು ಘೋರವಾಗಿ ತಿರುಗಿ ಬೀಳುವವರೇ; ಚಾಡಿಕೋರರಾಗಿ ನಡೆಯುತ್ತಾರೆ; ಹಿತ್ತಾಳೆಯೂ ಕಬ್ಬಿಣವೂ ಆಗ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ೆಲ್ಲರೂ ಕೆಡಿಸುವ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ತಿದಿಯು ಸುಡುತ್ತದೆ, ಬೆಂಕಿಯೊಳಗಿಂದ ಸೀಸವು ಕರಗುತ್ತದೆ; ಪುಟಕ್ಕೆ ಹಾಕುವವನು ವ್ಯರ್ಥವಾಗಿ ಹಾಕುತ್ತಾನೆ; ಕೆಟ್ಟ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ತ್ತು ತೆಗೆಯಲ್ಪಡ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ೊಲಸಾದ ಬೆಳ್ಳಿ ಎಂದು ಅವರಿಗೆ ಹೆಸರಾಗುವದು; ಕರ್ತನು ಅವರನ್ನು ತಳ್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ಏಳಿರಿ, ರಾತ್ರಿಯಲ್ಲಿ ಏರಿಹೋಗಿ ಅವಳ ಅರಮನೆಗಳನ್ನು ನಾಶಮಾಡೋಣ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ೈನ್ಯಗಳ ಕರ್ತನು ಹೀಗೆ ಹೇಳುತ್ತಾನೆ--ಮರಗಳನ್ನು ಕಡಿಯಿರಿ; ಯೆರೂಸಲೇಮಿಗೆ ವಿರೋಧವಾಗಿ ದಿಬ್ಬ ಹಾಕ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ಲ್ಪಡತಕ್ಕ ಪಟ್ಟಣವು ಇದೇ; ಅವಳಲ್ಲಿ ತುಂಬ ಬಲಾತ್ಕಾರ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ುಗ್ಗೆಯು ತನ್ನ ನೀರನ್ನು ಹರಿಯ ಮಾಡುವ ಹಾಗೆ ಅವಳು ತನ್ನ ಕೆಟ್ಟತನವನ್ನು ಹರಿಯ ಮಾಡುತ್ತಾಳೆ; ಬಲಾತ್ಕಾರವೂ ಸುಲಿ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ಲ್ಲಿ ಕೇಳಬರುತ್ತವೆ. ದುಃಖವೂ ಗಾಯಗಳೂ ಯಾವಾ ಗಲೂ ನನ್ನ ಮುಂದೆ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ರೂಸಲೇಮೇ, ನನ್ನ ಪ್ರಾಣವು ನಿನ್ನ ಕಡೆಯಿಂದ ಹೊರಟು ಹೋಗದ ಹಾಗೆ ನಾನು ನಿಮ್ಮನ್ನು ಹಾಳಾಗಿಯೂ ನಿವಾಸಿಗಳಿಲ್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ಾಗಿಯೂ ಮಾಡದ ಹಾಗೆ ಶಿಕ್ಷಣವನ್ನು ತಕ್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ೈನ್ಯಗಳ ಕರ್ತನು ಹೀಗೆ ಹೇಳುತ್ತಾನೆ--ಇಸ್ರಾ ಯೇಲಿನ ಶೇಷವನ್ನು ದ್ರಾಕ್ಷೇಗಿಡದ ಹಾಗೆ ಪೂರ್ಣ ವಾಗಿ ಹಕ್ಕಲಾಯುವ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ೇ ಕೂಡಿಸುವವನ ಹಾಗೆ ನಿನ್ನ ಕೈಯನ್ನು ಪುಟ್ಟಿಗಳಲ್ಲಿ ಹಿಂದಕ್ಕೆ ತಿರುಗ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ಯಾರ ಸಂಗಡ ಮಾತನಾಡಲಿ? ಅವರು ಕೇಳುವ ಹಾಗೆ ಯಾರನ್ನು ಎಚ್ಚರಿಸಲಿ? ಇಗೋ, ಅವರು ಆಲೈಸಲಾರದ ಹಾಗೆ ಅವರ ಕಿ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ಛೇದನೆ ಯಿಲ್ಲದಾಗಿದೆ; ಇಗೋ, ಕರ್ತನ ವಾಕ್ಯವು ಅವರಿಗೆ ನಿಂದೆಯಾಗಿದೆ, ಅದರಲ್ಲಿ ಅವರಿಗೆ ಸಂತೋಷ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ಕರ್ತನ ಕೋಪದಿಂದ ನಾನು ತುಂಬಿ ದ್ದೇನೆ, ಅದನ್ನು ನನ್ನೊಳಗೆ ಬಿಗಿಹಿಡಿದು ನನಗೆ ಸಾಕಾಯಿತು; ಅದನ್ನು ದ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 ಮಕ್ಕಳ ಮೇಲೆ ಮತ್ತು ಯೌವನಸ್ಥರ ಕೂಟ ಸಹಿತವಾಗಿ ಅವರ ಮೇಲೆ ಸುರಿಸುವೆನು. ನಿಶ್ಚಯವಾಗಿ ಗಂಡನು ಹೆಂಡತಿಯ ಸಂಗಡ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ದುಕನು ದಿನ ತುಂಬಿದವನ ಸಂಗ ಡಲೂ ಹಿಡಿಯ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 ಮನೆಗಳೂ ಹೊಲಗಳೂ ಹೆಂಡತಿಯರೂ ಸಹಿತವಾಗಿ ಬೇರೊಬ್ಬ ರಿಗೆ ಆಗುವವು; ದೇಶದ ನಿವಾಸಿಗಳ ಮೇಲೆ ನನ್ನ ಕೈ ಚಾಚ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 ರಲ್ಲಿ ಚಿಕ್ಕವನು ಮೊದಲುಗೊಂಡು ದೊಡ್ಡವರ ವರೆಗೆ ಅವರೆಲ್ಲರೂ ತಮ್ಮನ್ನು ಲೋಭಕ್ಕೆ ಒಪ್ಪಿಸಿ ಕೊ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 ಮೊದಲುಗೊಂಡು ಯಾಜಕರ ವರೆಗೆ ಪ್ರತಿ ಯೊಬ್ಬನು ಸುಳ್ಳಾಗಿ ನಡ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ಮಾಧಾನ ವಿಲ್ಲದಿರುವಾಗ--ಸಮಾಧಾನ ಎಂದು ಹೇಳಿ ನನ್ನ ಜನರ ಕುಮಾರ್ತೆಯ ಗಾಯವನ್ನು ಹಗುರವಾಗಿ ಸ್ವಸ್ಥ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ಸಹ್ಯವನ್ನು ಮಾಡಿದ ಮೇಲೆ ನಾಚಿಕೆಪಟ್ಟರೋ? ಇಲ್ಲ, ಸ್ವಲ್ಪವಾದರೂ ನಾಚಿಕೆಪಡ ಲಿಲ್ಲ; ಇಲ್ಲವೆ ಲಜ್ಜೆಯನ್ನು ಅರಿಯ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ಅವರು ಬೀಳುವವರೊಳಗೆ ಬೀಳುವರು; ನಾನು ಅವ ರನ್ನು ವಿಚಾರಿಸುವ ಕಾಲದಲ್ಲಿ ಅವರು ಕೆಳಗೆ ಹಾಕ ಲ್ಪಡುವ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ಹೀಗೆ ಹೇಳುತ್ತಾನೆ--ಮಾರ್ಗಗಳಲ್ಲಿ ನಿಂತುಕೊಂಡು ನೋಡಿರಿ; ಮೊದಲಿನ ಹಾದಿಗಳನ್ನು ಕೇಳಿಕೊಳ್ಳಿರಿ; ಒಳ್ಳ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 ಎಲ್ಲಿದೆಯೋ ಅದರಲ್ಲಿ ನಡೆಯಿರಿ; ಆಗ ನಿಮ್ಮ ಪ್ರಾಣಗಳಿಗೆ ವಿಶ್ರಾಂತಿ ಸಿಕ್ಕು ವದು ಅಂದನು. ಆದರೆ ಅವರು--ನಾವು ನಡ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ವದಿಲ್ಲ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ನಿಮ್ಮ ಮೇಲೆ ಕಾವಲುಗಾರರನ್ನು ಇರಿಸಿ ತುತೂರಿಯ ಶಬ್ದವನ್ನು ಆಲೈ ಸಿರಿ ಅಂದೆನು; ಆದರೆ ಅವರು--ನಾವು ಆಲೈ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ಲ್ಲ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ರಿಂದ ಜನಾಂಗಗಳೇ, ಕೇಳಿರಿ; ಸಭೆಯೇ, ಅವರಲ್ಲಿ ಇರುವಂಥದ್ದನ್ನು ತಿಳ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ಭೂಮಿಯೇ, ಕೇಳು, ಇಗೋ, ನಾನು ಈ ಜನರ ಮೇಲೆ ಕೇಡನ್ನು ಅಂದರೆ ಅವರ ಕಲ್ಪನೆಗಳ ಫಲವನ್ನೇ ಬರಮಾಡುತ್ತೇನೆ. ಅವರ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ಗಳನ್ನು ಆಲೈಸದೆ ಹೋದರು, ನನ್ನ ನ್ಯಾಯಪ್ರಮಾಣವನ್ನು ತಿರಸ್ಕರಿಸ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ಶೇಬದಿಂದ ಸಾಂಬ್ರಾಣಿಯೂ ದೂರ ದೇಶದಿಂದ ಒಳ್ಳೇ ಸುಗಂಧವೂ ನನಗೆ ಬರುವದು ಯಾತಕ್ಕೆ? ನಿಮ್ಮ ದಹನಬಲ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ಕೆಯಾಗಲಿಲ್ಲ; ನಿಮ್ಮ ಬಲಿಗಳು ನನಗೆ ರುಚಿ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ದರಿಂದ ಕರ್ತನು ಹೀಗೆ ಹೇಳುತ್ತಾನೆ. ಇಗೋ, ನಾನು ಈ ಜನರ ಮುಂದೆ ಎಡೆತಡೆಗಳನ್ನು ಇಡುತ್ತೇನೆ; ತಂದೆ ಗಳೂ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 ಅವುಗಳ ಮೇಲೆ ಬೀಳುವರು; ನೆರೆಯವನೂ ಅವನ ಸ್ನೇಹಿತನೂ ನಾಶವಾ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ಹೀಗೆ ಹೇಳುತ್ತಾನೆ--ಇಗೋ, ಒಂದು ಜನವು ಉತ್ತರ ದೇಶದಿಂದ ಬರುತ್ತದೆ; ದೊಡ್ಡ ಜನಾಂಗವು ಭೂಮಿಯ ಮೇರೆ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ು ಬರು 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ಬಿಲ್ಲನ್ನೂ ಬಲ್ಲೆಯನ್ನೂ ಹಿಡಿದ ಕ್ರೂರಿಗಳಾಗಿದ್ದಾರೆ, ಕನಿಕರ ತೋರಿಸುವದಿಲ್ಲ; ಅವರ ಶಬ್ದವು ಸಮುದ್ರ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ೋಷಿಸುತ್ತದೆ; ಕುದುರೆ ಗಳ ಮೇಲೆ ಸವಾರಿ ಮಾಡುತ್ತಾರೆ; ಚೀಯೋನಿನ ಕುಮಾರಿಯೇ, ನಿನಗೆ ವಿರೋಧವಾಗಿ ಯುದ್ದ 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ಂತೆ ಸಿದ್ಧಮಾಡಿಕೊಂಡ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ದರ ಕೀರ್ತಿಯನ್ನು ಕೇಳಿದ್ದೇವೆ, ನಮ್ಮ ಕೈಗಳು ಜೋಲಾ ಡುತ್ತವೆ; ಸಂಕಟವೂ ಹೆರುವವಳಂತಿರುವ ನೋವೂ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ೊಲಕ್ಕೆ ಹೊರಡಬೇಡ; ದಾರಿಯಲ್ಲಿ ನಡೆಯಬೇಡ; ಯಾಕಂದರೆ ಶತ್ರುವಿನ ಕತ್ತಿಯೂ ಅಂಜಿಕೆಯೂ ಸುತ್ತಲು ಆ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ನ್ನ ಜನರ ಕುಮಾರಿಯೇ, ಗೋಣಿತಟ್ಟನ್ನು ಕಟ್ಟಿಕೋ, ಬೂದಿಯಲ್ಲಿ ಹೊರಳಾಡು; ಒಬ್ಬನೇ ಮಗನಿಗೋಸ್ಕರ ಮಾಡುವ ದುಃಖ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ುಕಠಿಣವಾದ ಗೋಳಾಟವನ್ನು ಮಾಡು; ಸೂರೆ ಮಾಡುವವನು ಫಕ್ಕನೆ ನಮ್ಮ ಮೇಲೆ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ೀನು ಅವರ ಮಾರ್ಗವನ್ನು ತಿಳಿದು ಶೋಧಿಸುವ ಹಾಗೆ ನಿನ್ನನ್ನು ನನ್ನ ಜನರಲ್ಲಿ ಬುರುಜನ್ನಾಗಿಯೂ ಕೋಟೆಯನ್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2026-10-20T03:13:30Z</dcterms:created>
  <dcterms:modified xsi:type="dcterms:W3CDTF">2026-10-20T03:13:30Z</dcterms:modified>
  <dc:title>ಯೆರೆಮೀಯನು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