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presProps" Target="presProps.xml"/>
  <Relationship Id="rId54" Type="http://schemas.openxmlformats.org/officeDocument/2006/relationships/viewProps" Target="viewProps.xml"/>
  <Relationship Id="rId5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கிமெலேக் ராஜாவுக்குப் பிரதியுத்தரமாக: உம்முடைய எல்லா ஊழியக்காரரிலும் தாவீதைப்போல, ராஜாவுக்கு மருமகனும், உம்முடைய கட்டளைகளின்படி செய்துவருகிறவனும், உம்முடைய வீட்டிலே கனமுள்ளவனுமாயிருக்கிற உண்மையுள்ளவன் யார்?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கிமெலேக் ராஜாவுக்குப் பிரதியுத்தரமாக: உம்முடைய எல்லா ஊழியக்காரரிலும் தாவீதைப்போல, ராஜாவுக்கு மருமகனும், உம்முடைய கட்டளைகளின்படி செய்துவருகிறவனும், உம்முடைய வீட்டிலே கனமுள்ளவனுமாயிருக்கிற உண்மையுள்ளவன் யார்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ன்றையதினம் அவனுக்காக தேவசந்நிதியில் விசாரிக்கத் தொடங்கினேனோ? அது எனக்குத் தூரமாயிருப்பதாக; ராஜா தம்முடைய அடியானாகிய என்மேலாகிலும் என் தகப்பன் வீட்டாரில் எவன்மேலாகிலும் குற்றம் சுமத்தவேண்டாம்; உம்முடைய அடியான் இவைகளிலெல்லாம் ஒரு சிறிய காரியமாகிலும் பெரிய காரியமாகிலும் அறிந்திருந்ததில்லை என்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ன்றையதினம் அவனுக்காக தேவசந்நிதியில் விசாரிக்கத் தொடங்கினேனோ? அது எனக்குத் தூரமாயிருப்பதாக; ராஜா தம்முடைய அடியானாகிய என்மேலாகிலும் என் தகப்பன் வீட்டாரில் எவன்மேலாகிலும் குற்றம் சுமத்தவேண்டாம்; உம்முடைய அடியான் இவைகளிலெல்லாம் ஒரு சிறிய காரியமாகிலும் பெரிய காரியமாகிலும் அறிந்திருந்ததில்லை என்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ன்றையதினம் அவனுக்காக தேவசந்நிதியில் விசாரிக்கத் தொடங்கினேனோ? அது எனக்குத் தூரமாயிருப்பதாக; ராஜா தம்முடைய அடியானாகிய என்மேலாகிலும் என் தகப்பன் வீட்டாரில் எவன்மேலாகிலும் குற்றம் சுமத்தவேண்டாம்; உம்முடைய அடியான் இவைகளிலெல்லாம் ஒரு சிறிய காரியமாகிலும் பெரிய காரியமாகிலும் அறிந்திருந்ததில்லை என்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ராஜாவோ: அகிமெலேக்கே, நீயும் உன் தகப்பன் வீட்டார் அனைவரும் சாகவே சாகவேண்டும் என்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ின்பு ராஜா தன்னண்டையிலே நிற்கிற சேவகரை நோக்கி: நீங்கள் போய், கர்த்தருடைய ஆசாரியர்களைக் கொல்லுங்கள்; அவர்கள் கையும் தாவீதோடே இருக்கிறது; அவன் ஓடிப்போகிறதை அவர்கள் அறிந்திருந்தும், அதை எனக்கு வெளிப்படுத்தவில்லை என்றான்; ராஜாவின் வேலைக்காரரோ, கர்த்தருடைய ஆசாரியர்களைக் கொல்லத் தங்கள் கைகளை நீட்ட சம்மதிக்கவில்லை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ின்பு ராஜா தன்னண்டையிலே நிற்கிற சேவகரை நோக்கி: நீங்கள் போய், கர்த்தருடைய ஆசாரியர்களைக் கொல்லுங்கள்; அவர்கள் கையும் தாவீதோடே இருக்கிறது; அவன் ஓடிப்போகிறதை அவர்கள் அறிந்திருந்தும், அதை எனக்கு வெளிப்படுத்தவில்லை என்றான்; ராஜாவின் வேலைக்காரரோ, கர்த்தருடைய ஆசாரியர்களைக் கொல்லத் தங்கள் கைகளை நீட்ட சம்மதிக்கவில்லை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ின்பு ராஜா தன்னண்டையிலே நிற்கிற சேவகரை நோக்கி: நீங்கள் போய், கர்த்தருடைய ஆசாரியர்களைக் கொல்லுங்கள்; அவர்கள் கையும் தாவீதோடே இருக்கிறது; அவன் ஓடிப்போகிறதை அவர்கள் அறிந்திருந்தும், அதை எனக்கு வெளிப்படுத்தவில்லை என்றான்; ராஜாவின் வேலைக்காரரோ, கர்த்தருடைய ஆசாரியர்களைக் கொல்லத் தங்கள் கைகளை நீட்ட சம்மதிக்கவில்லை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ராஜா தோவேக்கை நோக்கி: நீ போய் ஆசாரியர்களைக் கொன்றுபோடு என்றான்; ஏதோமியனாகிய தோவேக்கு ஆசாரியர்கள்மேல் விழுந்து, சணல்நூல் ஏபோத்தைத் தரித்திருக்கும் எண்பத்தைந்துபேரை அன்றையதினம் கொன்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ராஜா தோவேக்கை நோக்கி: நீ போய் ஆசாரியர்களைக் கொன்றுபோடு என்றான்; ஏதோமியனாகிய தோவேக்கு ஆசாரியர்கள்மேல் விழுந்து, சணல்நூல் ஏபோத்தைத் தரித்திருக்கும் எண்பத்தைந்துபேரை அன்றையதினம் கொன்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சாரியர்களின் பட்டணமாகிய நோபிலுமுள்ள புருஷரையும், ஸ்திரீகளையும், பிள்ளைகளையும், குழந்தைகளையும், மாடுகளையும், கழுதைகளையும், ஆடுகளையும் பட்டயக்கருக்கினால் வெட்டிப்போட்ட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சாரியர்களின் பட்டணமாகிய நோபிலுமுள்ள புருஷரையும், ஸ்திரீகளையும், பிள்ளைகளையும், குழந்தைகளையும், மாடுகளையும், கழுதைகளையும், ஆடுகளையும் பட்டயக்கருக்கினால் வெட்டிப்போட்ட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கிதூபின் குமாரனாகிய அகிமெலேக்கின் குமாரரில் அபியத்தார் என்னும் பேருள்ள ஒருவன் தப்பி, தாவீது இருக்கும் புறமாக ஓடிப்போய்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சவுல் கர்த்தருடைய ஆசாரியர்களைக் கொன்றுபோட்ட செய்தியை தாவீதுக்கு அறிவித்த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தாவீது அபியத்தாரைப் பார்த்து: ஏதோமியனாகிய தோவேக்கு அங்கே இருந்தபடியினாலே, அவன் எவ்விதத்திலும் சவுலுக்கு அதை அறிவிப்பான் என்று அன்றையதினமே அறிந்திருந்தேன்; உன் தகப்பன் வீட்டாராகிய எல்லாருடைய மரணத்துக்கும் காரணம் நானே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தாவீது அபியத்தாரைப் பார்த்து: ஏதோமியனாகிய தோவேக்கு அங்கே இருந்தபடியினாலே, அவன் எவ்விதத்திலும் சவுலுக்கு அதை அறிவிப்பான் என்று அன்றையதினமே அறிந்திருந்தேன்; உன் தகப்பன் வீட்டாராகிய எல்லாருடைய மரணத்துக்கும் காரணம் நானே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ீ என்னிடத்தில் இரு, பயப்படவேண்டாம்; என் பிராணனையும் வாங்கத்தேடுகிறவனே உன் பிராணனையும் வாங்கத்தேடுகிறான்; நீ என் ஆதரவிலே இரு என்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ீ என்னிடத்தில் இரு, பயப்படவேண்டாம்; என் பிராணனையும் வாங்கத்தேடுகிறவனே உன் பிராணனையும் வாங்கத்தேடுகிறான்; நீ என் ஆதரவிலே இரு என்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ாவீது அவ்விடத்தைவிட்டுத் தப்பி, அதுல்லாம் என்னும் கெபிக்குப் போனான்; அதை, அவன் சகோதரரும் அவன் தகப்பன் வீட்டார் அனைவரும் கேட்டு, அங்கே அவனிடத்துக்குப் போன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ாவீது அவ்விடத்தைவிட்டுத் தப்பி, அதுல்லாம் என்னும் கெபிக்குப் போனான்; அதை, அவன் சகோதரரும் அவன் தகப்பன் வீட்டார் அனைவரும் கேட்டு, அங்கே அவனிடத்துக்குப் போன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ஒடுக்கப்பட்டவர்கள், கடன்பட்டவர்கள், முறுமுறுக்கிறவர்கள் யாவரும் அவனோடே கூடிக்கொண்டார்கள்; அவன் அவர்களுக்குத் தலைவனானான்; இந்தப் பிரகாரமாக ஏறக்குறைய நானூறுபேர் அவனோடிருந்த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ஒடுக்கப்பட்டவர்கள், கடன்பட்டவர்கள், முறுமுறுக்கிறவர்கள் யாவரும் அவனோடே கூடிக்கொண்டார்கள்; அவன் அவர்களுக்குத் தலைவனானான்; இந்தப் பிரகாரமாக ஏறக்குறைய நானூறுபேர் அவனோடிருந்த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ாவீது அவ்விடத்தைவிட்டு மோவாபியரைச் சேர்ந்த மிஸ்பேக்குப் போய், மோவாபின் ராஜாவைப் பார்த்து: தேவன் என்னை எப்படி நடத்துவார் என்று நான் அறியுமட்டும், என் தகப்பனும் என் தாயும் உங்களிடத்திலே தங்கியிருக்கும்படி தயவுசெய்யும் என்று சொல்லி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ாவீது அவ்விடத்தைவிட்டு மோவாபியரைச் சேர்ந்த மிஸ்பேக்குப் போய், மோவாபின் ராஜாவைப் பார்த்து: தேவன் என்னை எப்படி நடத்துவார் என்று நான் அறியுமட்டும், என் தகப்பனும் என் தாயும் உங்களிடத்திலே தங்கியிருக்கும்படி தயவுசெய்யும் என்று சொல்லி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ாவீது அவ்விடத்தைவிட்டு மோவாபியரைச் சேர்ந்த மிஸ்பேக்குப் போய், மோவாபின் ராஜாவைப் பார்த்து: தேவன் என்னை எப்படி நடத்துவார் என்று நான் அறியுமட்டும், என் தகப்பனும் என் தாயும் உங்களிடத்திலே தங்கியிருக்கும்படி தயவுசெய்யும் என்று சொல்லி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ை மோவாபின் ராஜாவினிடத்தில் அழைத்துக்கொண்டு போய்விட்டான்; தாவீது அரணில் இருந்த நாளெல்லாம் அவர்கள் அங்கே அவனோடிருந்த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ை மோவாபின் ராஜாவினிடத்தில் அழைத்துக்கொண்டு போய்விட்டான்; தாவீது அரணில் இருந்த நாளெல்லாம் அவர்கள் அங்கே அவனோடிருந்த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பு காத் என்னும் தீர்க்கதரிசி தாவீதைப் பார்த்து: நீர் அரணில் இராமல் யூதாதேசத்திற்குப் புறப்பட்டுவாரும் என்றான்; அப்பொழுது தாவீது புறப்பட்டு ஆரேத் என்னும் காட்டிலே போன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பு காத் என்னும் தீர்க்கதரிசி தாவீதைப் பார்த்து: நீர் அரணில் இராமல் யூதாதேசத்திற்குப் புறப்பட்டுவாரும் என்றான்; அப்பொழுது தாவீது புறப்பட்டு ஆரேத் என்னும் காட்டிலே போன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ாவீதும் அவனோடிருந்த மனுஷரும் காணப்பட்ட செய்தியைச் சவுல் கேள்விப்பட்டான்; சவுல் கிபியாவைச் சேர்ந்த ராமாவில் ஒரு தோப்பிலே உட்கார்ந்து, தன்னுடைய ஊழியக்காரர் எல்லாரும் தன்னைச் சூழ்ந்துநிற்க, தன் ஈட்டியைத் தன் கையிலே பிடித்துக்கொண்டிருக்கும் போது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ாவீதும் அவனோடிருந்த மனுஷரும் காணப்பட்ட செய்தியைச் சவுல் கேள்விப்பட்டான்; சவுல் கிபியாவைச் சேர்ந்த ராமாவில் ஒரு தோப்பிலே உட்கார்ந்து, தன்னுடைய ஊழியக்காரர் எல்லாரும் தன்னைச் சூழ்ந்துநிற்க, தன் ஈட்டியைத் தன் கையிலே பிடித்துக்கொண்டிருக்கும் போது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வுல் தன்னண்டையில் நிற்கிற தன் ஊழியக்காரரைப் பார்த்து: பென்யமீன் புத்திரரே, கேளுங்கள்; ஈசாயின் மகன் உங்களெல்லாருக்கும் வயல்களையும் திராட்சத்தோட்டங்களையும் கொடுப்பானோ? உங்களெல்லாரையும் ஆயிரத்துக்கு அதிபதிகளும் நூற்றுக்கு அதிபதிகளுமாக வைப்பானோ?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வுல் தன்னண்டையில் நிற்கிற தன் ஊழியக்காரரைப் பார்த்து: பென்யமீன் புத்திரரே, கேளுங்கள்; ஈசாயின் மகன் உங்களெல்லாருக்கும் வயல்களையும் திராட்சத்தோட்டங்களையும் கொடுப்பானோ? உங்களெல்லாரையும் ஆயிரத்துக்கு அதிபதிகளும் நூற்றுக்கு அதிபதிகளுமாக வைப்பானோ?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வுல் தன்னண்டையில் நிற்கிற தன் ஊழியக்காரரைப் பார்த்து: பென்யமீன் புத்திரரே, கேளுங்கள்; ஈசாயின் மகன் உங்களெல்லாருக்கும் வயல்களையும் திராட்சத்தோட்டங்களையும் கொடுப்பானோ? உங்களெல்லாரையும் ஆயிரத்துக்கு அதிபதிகளும் நூற்றுக்கு அதிபதிகளுமாக வைப்பானோ?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ங்களெல்லாரும் எனக்கு விரோதமாகக் கட்டுப்பாடு பண்ணிக்கொண்டது என்ன? ஈசாயின் மகனுடனே என் குமாரன் உடன்படிக்கைபண்ணும்போது, என் செவிக்கு அதை ஒருவனும் வெளிப்படுத்தவில்லை; எனக்காகப் பரிதாபப்பட்டு, என் செவிக்கு அதை வெளிப்படுத்த உங்களில் ஒருவனாகிலும் இல்லையா? இந்நாளில் இருக்கிறபடி எனக்குச் சதிபண்ண, என் குமாரன் என் வேலைக்காரனை எனக்கு விரோதமாக எடுத்துவிட்டானே என்ற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ங்களெல்லாரும் எனக்கு விரோதமாகக் கட்டுப்பாடு பண்ணிக்கொண்டது என்ன? ஈசாயின் மகனுடனே என் குமாரன் உடன்படிக்கைபண்ணும்போது, என் செவிக்கு அதை ஒருவனும் வெளிப்படுத்தவில்லை; எனக்காகப் பரிதாபப்பட்டு, என் செவிக்கு அதை வெளிப்படுத்த உங்களில் ஒருவனாகிலும் இல்லையா? இந்நாளில் இருக்கிறபடி எனக்குச் சதிபண்ண, என் குமாரன் என் வேலைக்காரனை எனக்கு விரோதமாக எடுத்துவிட்டானே என்ற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ங்களெல்லாரும் எனக்கு விரோதமாகக் கட்டுப்பாடு பண்ணிக்கொண்டது என்ன? ஈசாயின் மகனுடனே என் குமாரன் உடன்படிக்கைபண்ணும்போது, என் செவிக்கு அதை ஒருவனும் வெளிப்படுத்தவில்லை; எனக்காகப் பரிதாபப்பட்டு, என் செவிக்கு அதை வெளிப்படுத்த உங்களில் ஒருவனாகிலும் இல்லையா? இந்நாளில் இருக்கிறபடி எனக்குச் சதிபண்ண, என் குமாரன் என் வேலைக்காரனை எனக்கு விரோதமாக எடுத்துவிட்டானே என்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ங்களெல்லாரும் எனக்கு விரோதமாகக் கட்டுப்பாடு பண்ணிக்கொண்டது என்ன? ஈசாயின் மகனுடனே என் குமாரன் உடன்படிக்கைபண்ணும்போது, என் செவிக்கு அதை ஒருவனும் வெளிப்படுத்தவில்லை; எனக்காகப் பரிதாபப்பட்டு, என் செவிக்கு அதை வெளிப்படுத்த உங்களில் ஒருவனாகிலும் இல்லையா? இந்நாளில் இருக்கிறபடி எனக்குச் சதிபண்ண, என் குமாரன் என் வேலைக்காரனை எனக்கு விரோதமாக எடுத்துவிட்டானே என்ற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சவுலின் ஊழியக்காரரோடே நின்ற ஏதோமியனாகிய தோவேக்கு பிரதியுத்தரமாக: ஈசாயின் மகனை நோபிலிருக்கிற அகிதூபின் குமாரனாகிய அகிமெலேக்கிடத்தில் வரக்கண்டே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சவுலின் ஊழியக்காரரோடே நின்ற ஏதோமியனாகிய தோவேக்கு பிரதியுத்தரமாக: ஈசாயின் மகனை நோபிலிருக்கிற அகிதூபின் குமாரனாகிய அகிமெலேக்கிடத்தில் வரக்கண்டே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வன் அவனுக்காகக் கர்த்தரிடத்தில் விசாரித்து, அவனுக்கு வழிக்கு போஜனத்தைக் கொடுத்து, பெலிஸ்தனாகிய கோலியாத்தின் பட்டயத்தையும் அவனுக்குக் கொடுத்தான் என்ற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வன் அவனுக்காகக் கர்த்தரிடத்தில் விசாரித்து, அவனுக்கு வழிக்கு போஜனத்தைக் கொடுத்து, பெலிஸ்தனாகிய கோலியாத்தின் பட்டயத்தையும் அவனுக்குக் கொடுத்தான் என்ற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ராஜா: அகிதூபின் குமாரனாகிய அகிமெலேக் என்னும் ஆசாரியனையும், நோபிலிருக்கிற அவன் தகப்பன் வீட்டாராகிய எல்லா ஆசாரியரையும் அழைப்பித்தான்; அவர்களெல்லாரும் ராஜாவினிடத்தில் வந்த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ராஜா: அகிதூபின் குமாரனாகிய அகிமெலேக் என்னும் ஆசாரியனையும், நோபிலிருக்கிற அவன் தகப்பன் வீட்டாராகிய எல்லா ஆசாரியரையும் அழைப்பித்தான்; அவர்களெல்லாரும் ராஜாவினிடத்தில் வந்த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சவுல்: அகிதூபின் குமாரனே கேள் என்று சொல்ல, அவன்: இதோ, இருக்கிறேன் என் ஆண்டவனே என்ற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சவுல் அவனை நோக்கி: நீயும் ஈசாயின் மகனும் எனக்கு விரோதமாய்க் கட்டுப்பாடுபண்ணி, இந்நாளில் இருக்கிறபடி எனக்குச் சதிபண்ண அவன் எனக்கு விரோதமாக எழும்பும்படிக்கு, நீ அவனுக்கு அப்பமும் பட்டயமும் கொடுத்து, தேவசந்நிதியில் அவனுக்காக விசாரித்தது என்ன என்ற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சவுல் அவனை நோக்கி: நீயும் ஈசாயின் மகனும் எனக்கு விரோதமாய்க் கட்டுப்பாடுபண்ணி, இந்நாளில் இருக்கிறபடி எனக்குச் சதிபண்ண அவன் எனக்கு விரோதமாக எழும்பும்படிக்கு, நீ அவனுக்கு அப்பமும் பட்டயமும் கொடுத்து, தேவசந்நிதியில் அவனுக்காக விசாரித்தது என்ன என்ற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சவுல் அவனை நோக்கி: நீயும் ஈசாயின் மகனும் எனக்கு விரோதமாய்க் கட்டுப்பாடுபண்ணி, இந்நாளில் இருக்கிறபடி எனக்குச் சதிபண்ண அவன் எனக்கு விரோதமாக எழும்பும்படிக்கு, நீ அவனுக்கு அப்பமும் பட்டயமும் கொடுத்து, தேவசந்நிதியில் அவனுக்காக விசாரித்தது என்ன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158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અહીમેલેખે જવાબ આપ્યો, “તમાંરા બધા અમલદારોમાં દાઉદ જેવો કોઈ વફાદાર નથી; તે તમાંરો જમાંઈ છ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ાંરા અંગરક્ષકોનો નાયક છે, અને તમાંરા દરબારમાં માંનભર્યુ સ્થાન ધરાવ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ભૂતકાળમાં મેઁ દાઉદ માંટે પ્રાર્થના કરી હતી તેથી તે પહેલીવારની ન હતી. મેં તારી વિરુદ્ધ કંઈ કરવા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િચાર પણ નથી કર્યો. તેથી એના માંટે માંરે માંરો અથવા માંરા કુટુંબીનો વાંક ન કાઢવો કારણ, કે તમાંરા 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ેવકને એના વિષે કોઇ જાણ હતી નહિ. 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ત્યારે રાજાએ કહ્યું, “હે અહીમેલેખ, તું તારા પિતાના આખા કુટુંબ સહિત ખચીત માંર્યો જ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પછી રાજાએ પોતાની પાસે ઊભેલા રક્ષકોને કહ્યું, “આગળ વધો અને યહોવાના યાજકોને માંરી નાખો, કારણ ક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ઓ સર્વ દાઉદ સાથે મળી જઈ કાવતરું કરનારા છે, દાઉદ માંરી પાસેથી ભાગી જતો હતો તે તેઓ જાણતા હતા છત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મણે મને જાણ કરી નથી.”પણ રાજાના સેવકો યહોવાના યાજકોના જીવ લેવા હાથ ઉગામવા તૈયાર નહોત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આથી શાઉલે અદોમી દોએગને કહ્યું, “દોએગ, તું જ યાજકોને માંરી નાખ.” તેથી દોએગે યાજકોને માંરી નાખ્ય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 જ દિવસે તેણે તેઓમાંના 85 ને માંરી નાખ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અને યાજકોના નગર નોબને પણ તેણે તરવારની ધારથી કતલ કર્યુ. શાઉલે બાળબચ્ચાં સુદ્ધાં, યાજકોના નગ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ોબમાં વસતાં બધાં જ સ્ત્રી-પુરુષોની, તેમ જ બળદો, ગધેડાં અને ઘેટાંની હત્યા કરાવ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પરંતુ અહીમેલેખનો એક પુત્ર અબ્યાથાર છટકી ગયો અને દાઉદને જઈ મળ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અબ્યાથારે શાઉલે યહોવાના યાજકોની હત્યા કર્યાની વાત દાઉદને કર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ત્યારે દાઉદે કહ્યું, “મેં તે દિવસે અદોમી દોએગને જોયો ત્યારે જ હું સમજી ગયો હતો કે એ જરૂર શાઉલ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ાત કરશે, તારા કુટુંબીઓના શાઉલ દ્વારા મોત માંટે હું જવાબદાર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તું અહીં માંરી સાથે રહે, ગભરાઈશ નહિ. જે કોઈ (શાઉલ) તારો જીવ લેવા પ્રયાસ કરે છે તે માંરો જીવ પ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ેવા મથે છે. માંરી સાથે તું સલામત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તેથી દાઉદે ત્યાંથી ભાગી જઈને અદુલ્લામની ગુફામાં આશરો લીધો, જયારે તેના ભાઈઓએ અને આખા કુટુંબે એ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ંભળ્યું કે એ ત્યાં છે, ત્યારે તેઓ તેને ત્યાં જઈને મળ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માંણસો જે મુશ્કેલીમાં હતા, અથવા જેને દેવું થઈ ગયું હતું અથવા જેઓ દુ:ખી હતાં તેઓ દાઉદ સાથે જોડા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ભેગા થયા. આશરે 400 માંણસો હતાં. અને તે એ લોકોનો આગેવાન બન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્યાથી દાઉદ મોઆબના પ્રદેશમાં મિસ્પેહ ગયો. તેણે મોઆબના રાજાને કહ્યું, “યહોવા મને શું કરશે તેની 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બર નથી અને તેની મને જાણ થાય ત્યાં સુધી, કૃપા કરીને માંરા માંબાપને તમાંરી સાથે આવીને સુરક્ષા સાથ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હેવા દ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આમ, દાઉદે પોતાનાં માંબાપને મોઆબના રાજા સાથે રાખ્યાં અને જયાં સુધી દાઉદ સંતાતો છુપાતો રહ્યો, ત્ય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ુધી તેઓ ત્યાં જ રહ્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પણ ગાદ પ્રબોધકે દાઉદને કહ્યું કે, “કિલ્લાની અંદર રહીશ નહિ. યહૂદાના પ્રદેશમાં જા” આથી દાઉ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િલ્લામાંથી નીકળીને હેરેથના જંગલમાં ચાલ્યો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અને શાઉલ ગિબયાહમાં ટેકરી ઉપર આવેલા સરુના ઝાડ નીચે હાથમાં ભાલો લઈને બેઠો હતો અને તેના દરબારીઓ તે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સપાસ ઊભા હતા એવામાં તેને સમાંચાર મળ્યા કે દાઉદ અને તેની સાથેના માંણસોનો પત્તો મળ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તેથી શાઉલે પોતાની આજુબાજુના નોકરોને કહ્યું, “સાંભળો, બિન્યામીનના માંણસો! તમે એમ માંનો છો ક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શાઇનો પુત્ર તમને ખેતરો અને દ્રાક્ષની વાડીઓ આપવાનો છે? તમે એમ માંનો છો કે એ તમને 1,000 કે 100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ૈનિકના અમલદાર બનાવવાનો છ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તમે માંરી સામે કાવતરું કરો છો! તમાંરામાંથી કોઇ એકે મને માંરા પુત્રે યશાઈના પુત્ર સાથે કરેલ કરા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િષે કહ્યું નથી. માંરી કોઈને પડી નથી. તમાંરામાંથી કોઈ એકે મને એ કહ્યંુ નહિ કે માંરા દીકરાએ દાઉદ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ંતાઇને માંરા ઊપર હુમલો કરવા પ્રોત્સાહન આપ્યુ હતું. તેથી હવે માંરો સેવક દાઉદ માંરા ઊપર હુમલો કર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ંતાયો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ત્યારે શાઉલના ચાકરો પાસે દોએગ અદોમી ઊભો હતો. તેણે કહ્યું, “હું નોબમાં હતો ત્યારે મેં દાઉદ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હીટૂબના પુત્ર અહીમેલેખ યાજક સાથે વાત કરતાં જોય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અહીમેલેખે દાઉદ માંટે યહોવાને પ્રાર્થના કરી અને તેને ખાવાનું આપ્યું હતું અને પલિસ્તી ગોલ્યાથ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રવાર તેને આપી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શાઉલે અહીટૂબના પુત્ર અહીમેલેખને અને તેના યાજક કુટુંબીઓને નોબમાંથી બોલાવ્યા, અને તેઓ બધા રાજા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મક્ષ હાજર થ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શાઉલે અહીમેલેખને કહ્યું, “અહીટૂબના પુત્ર, સાંભળ.”“જેવી ધણીની આજ્ઞા.” તેણે જવાબ આપ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શાઉલે તેને પૂછયું, “તેં અને યશાઇના પુત્રે માંરી વિરુદ્ધ કાવતરું શા માંટે કર્યુ? તેં તેને ખાવાન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્યું, તરવાર આપી અને તેના માંટે યહોવાને પ્રાર્થના પણ કરી. હવે તે સંતાઇ ગયો છે મને માંરી નાખવા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ાહમા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3">
  <a:themeElements>
    <a:clrScheme name="Theme4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2026-10-21T09:35:10Z</dcterms:created>
  <dcterms:modified xsi:type="dcterms:W3CDTF">2026-10-21T09:35:10Z</dcterms:modified>
  <dc:title>૧ શમૂએલ : 22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