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உடைய சிறைகளே
அரணுக்கு திரும்புங்கள்
இரட்டிப்பானதை தருகிறார்
இன்றைக்கு திரும்ப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விலக்கப்பட்ட உன் ஸ்தானத்திற்கே 
மறுபடியும் உன்னை அழைக்கின்றார்
அவர் சொல்லிட்ட நல்வார்த்தை
நிறைவேற்ற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Aliyah Aliyah Aliyah Aliyah
அரணுக்கு திரும்புவோம்
Aliyah Aliyah Aliyah Aliyah
கர்த்தரை உயர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ை கொண்ட உன்
பட்டணத்தை மறுபடியும்
குடியேற்றுவார்
இராஜாக்கள் உன்னை தேடி
வர வாசலை இராப்பகல்
திறந்து வை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உன்னை) ஒடுக்கினோரை குனிய
செய்வார் பரியாசம்
செய்தோரை பணிய செய்வார்
சத்துருவின் வாசல்களை மேற்கொள்ளும்
கிருபையை உனக்குத் த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லே கொடுமையில்லை அழிவை
உன் எல்லையில் கேட்பதில்லை
இரட்சிப்பை உனக்கு மதிலாக்கினார்
உந்தன் வாசலை துதியாக்க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ொன்னதை சிலுவையில்
நிறைவேற்ற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Aliyah Aliyah Aliyah Aliyah
அரணுக்கு திரும்புவோம்
Aliyah Aliyah Aliyah Aliyah
கர்த்தரை உயர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2026-11-02T08:15:29Z</dcterms:created>
  <dcterms:modified xsi:type="dcterms:W3CDTF">2026-11-02T08:15:29Z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