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வைகளைச் செய்கிறவர்களுக்குத் தேவனுடைய நியாயத்தீர்ப்பு சத்தியத்தின்படியே இருக்கிறதென்று அறிந்த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வைகளைச் செய்கிறவர்களைக் குற்றவாளிகளென்று தீர்த்தும், அவைகளையே செய்கிறவனே, நீ தேவனுடைய நியாயத்தீர்ப்புக்குத் தப்பிக்கொள்ளலாமென்று நினைக்கிறாய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வைகளைச் செய்கிறவர்களைக் குற்றவாளிகளென்று தீர்த்தும், அவைகளையே செய்கிறவனே, நீ தேவனுடைய நியாயத்தீர்ப்புக்குத் தப்பிக்கொள்ளலாமென்று நினைக்கிறாய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 இவைகளின் ஐசுவரியத்தை அசட்டைபண்ணுகிறாய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 இவைகளின் ஐசுவரியத்தை அசட்டைபண்ணுகிறாய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 இவைகளின் ஐசுவரியத்தை அசட்டைபண்ணுகிறாய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 கோபாக்கினைநாளிலே உனக்காகக் கோபாக்கினையைக் குவித்துக்கொள்ளுகிறாய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 கோபாக்கினைநாளிலே உனக்காகக் கோபாக்கினையைக் குவித்துக்கொள்ளுகிறாய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அவனவனுடைய கிரியைகளுக்குத்தக்கதாய் அவனவனுக்குப் பலனள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ோர்ந்துபோகாமல் நற்கிரியைகளைச் செய்து, மகிமையையும் கனத்தையும் அழியாமையையும் தேடுகிறவர்களுக்கு நித்தியஜீவனை அள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ோர்ந்துபோகாமல் நற்கிரியைகளைச் செய்து, மகிமையையும் கனத்தையும் அழியாமையையும் தேடுகிறவர்களுக்கு நித்தியஜீவனை அள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ண்டைக்காரராயிருந்து, சத்தியத்திற்குக் கீழ்ப்படியாமல், அநியாயத்திற்குக் கீழ்ப்படிந்திருக்கிறவர்களுக்கோ உக்கிரகோபாக்கினை வ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ண்டைக்காரராயிருந்து, சத்தியத்திற்குக் கீழ்ப்படியாமல், அநியாயத்திற்குக் கீழ்ப்படிந்திருக்கிறவர்களுக்கோ உக்கிரகோபாக்கினை வ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பு யூதரிலும் பின்பு கிரேக்கரிலும் பொல்லாங்குசெய்கிற எந்த மனுஷ ஆத்துமாவுக்கும் உபத்திரவமும் வியாகுலமும் உண்ட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பு யூதரிலும் பின்பு கிரேக்கரிலும் பொல்லாங்குசெய்கிற எந்த மனுஷ ஆத்துமாவுக்கும் உபத்திரவமும் வியாகுலமும் உண்ட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பு யூதரிலும் பின்பு கிரேக்கரிலும் எவன் நன்மைசெய்கிறானோ அவனுக்கு மகிமையும் கனமும் சமாதானமும் உண்ட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பு யூதரிலும் பின்பு கிரேக்கரிலும் எவன் நன்மைசெய்கிறானோ அவனுக்கு மகிமையும் கனமும் சமாதானமும் உண்ட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ிடத்தில் பட்சபாத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 கெட்டுப்போவார்கள்; எவர்கள் நியாயப்பிரமாணத்துக்குட்பட்டவர்களாய்ப் பாவஞ்செய்கிறார்களோ, அவர்கள் நியாயப்பிரமாணத்தினாலே ஆக்கினைத்தீர்ப்படை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 கெட்டுப்போவார்கள்; எவர்கள் நியாயப்பிரமாணத்துக்குட்பட்டவர்களாய்ப் பாவஞ்செய்கிறார்களோ, அவர்கள் நியாயப்பிரமாணத்தினாலே ஆக்கினைத்தீர்ப்படை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 கெட்டுப்போவார்கள்; எவர்கள் நியாயப்பிரமாணத்துக்குட்பட்டவர்களாய்ப் பாவஞ்செய்கிறார்களோ, அவர்கள் நியாயப்பிரமாணத்தினாலே ஆக்கினைத்தீர்ப்படை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த்தைக் கேட்கிறவர்கள் தேவனுக்கு முன்பாக நீதிமான்களல்ல, நியாயப்பிரமாணத்தின்படி செய்கிறவர்களே நீதிமான்களாக்கப்ப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த்தைக் கேட்கிறவர்கள் தேவனுக்கு முன்பாக நீதிமான்களல்ல, நியாயப்பிரமாணத்தின்படி செய்கிறவர்களே நீதிமான்களாக்கப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நியாயப்பிரமாணமில்லாத புறஜாதிகள் சுபாவமாய் நியாயப்பிரமாணத்தின்படி செய்கிறபோது, நியாயப்பிரமாணமில்லாத அவர்கள் தங்களுக்குத் தாங்களே நியாயப்பிரமாணமா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நியாயப்பிரமாணமில்லாத புறஜாதிகள் சுபாவமாய் நியாயப்பிரமாணத்தின்படி செய்கிறபோது, நியாயப்பிரமாணமில்லாத அவர்கள் தங்களுக்குத் தாங்களே நியாயப்பிரமாணமாய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சுவிசேஷத்தின்படியே, தேவன் இயேசுகிறிஸ்துவைக்கொண்டு மனுஷருடைய அந்தரங்கங்களைக்குறித்து நியாயத்தீர்ப்புக்கொடுக்கும் நாளிலே இது விளங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சுவிசேஷத்தின்படியே, தேவன் இயேசுகிறிஸ்துவைக்கொண்டு மனுஷருடைய அந்தரங்கங்களைக்குறித்து நியாயத்தீர்ப்புக்கொடுக்கும் நாளிலே இது விளங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யூதனென்று பெயர்பெற்று, நியாயப்பிரமாணத்தின்மேல் பற்றுதலாயிருந்து, தேவனைக்குறித்து மேன்மைபாராட்ட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யூதனென்று பெயர்பெற்று, நியாயப்பிரமாணத்தின்மேல் பற்றுதலாயிருந்து, தேவனைக்குறித்து மேன்மைபாராட்ட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த்தினால் உபதேசிக்கப்பட்டவனாய், அவருடைய சித்தத்தை அறிந்து, நன்மை தீமை இன்னதென்று வகையறுக்கிறாய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த்தினால் உபதேசிக்கப்பட்டவனாய், அவருடைய சித்தத்தை அறிந்து, நன்மை தீமை இன்னதென்று வகையறுக்கிறாய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னைக் குருடருக்கு வழிகாட்டியாகவும், அந்தகாரத்திலுள்ளவர்களுக்கு வெளிச்சமாக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னைக் குருடருக்கு வழிகாட்டியாகவும், அந்தகாரத்திலுள்ளவர்களுக்கு வெளிச்சமாகவ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 சத்தியத்தையும் காட்டிய சட்டமுடையவனாகவும் எண்ணுகிறாய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 சத்தியத்தையும் காட்டிய சட்டமுடையவனாகவும் எண்ணுகிறாய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மற்றவனுக்குப் போதிக்கிற நீ உனக்குத்தானே போதியாமலிருக்கலாமா? களவுசெய்யக்கூடாதென்று பிரசங்கிக்கிற நீ களவுசெய்யலாமா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மற்றவனுக்குப் போதிக்கிற நீ உனக்குத்தானே போதியாமலிருக்கலாமா? களவுசெய்யக்கூடாதென்று பிரசங்கிக்கிற நீ களவுசெய்யலாமா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பசாரம் செய்யக்கூடாதென்று சொல்லுகிற நீ விபசாரம் செய்யலாமா? விக்கிரகங்களை அருவருக்கிற நீ கோவில்களைக் கொள்ளையிடலாமா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பசாரம் செய்யக்கூடாதென்று சொல்லுகிற நீ விபசாரம் செய்யலாமா? விக்கிரகங்களை அருவருக்கிற நீ கோவில்களைக் கொள்ளையிடலாமா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ியாயப்பிரமாணத்தைக் குறித்து மேன்மைபாராட்டுகிற நீ நியாயப்பிரமாணத்தை மீறிநடந்து, தேவனைக் கனவீனம்பண்ணலாமா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ியாயப்பிரமாணத்தைக் குறித்து மேன்மைபாராட்டுகிற நீ நியாயப்பிரமாணத்தை மீறிநடந்து, தேவனைக் கனவீனம்பண்ணலாமா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ழுதியிருக்கிறபடி, தேவனுடைய நாமம் புறஜாதிகளுக்குள்ளே உங்கள் மூலமாய்த் தூஷிக்கப்படுகிறத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நியாயப்பிரமாணத்தைக் கைக்கொண்டு நடந்தால் விருத்தசேதனம் பிரயோஜனமுள்ளதுதான்; நீ நியாயப்பிரமாணத்தை மீறி நடந்தால் உன் விருத்தசேதனம் விருத்தசேதனமில்லாமையாயிற்ற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நியாயப்பிரமாணத்தைக் கைக்கொண்டு நடந்தால் விருத்தசேதனம் பிரயோஜனமுள்ளதுதான்; நீ நியாயப்பிரமாணத்தை மீறி நடந்தால் உன் விருத்தசேதனம் விருத்தசேதனமில்லாமையாயிற்ற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 விருத்தசேதனமில்லாதவன் நியாயப்பிரமாணத்துக்கேற்ற நீதிகளைக் கைக்கொண்டால், அவனுடைய விருத்தசேதனமில்லாமை விருத்தசேதனம் என்றெண்ணப்படுமல்லவ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 விருத்தசேதனமில்லாதவன் நியாயப்பிரமாணத்துக்கேற்ற நீதிகளைக் கைக்கொண்டால், அவனுடைய விருத்தசேதனமில்லாமை விருத்தசேதனம் என்றெண்ணப்படுமல்லவா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 அவன் வேத எழுத்தும் விருத்தசேதனமும் உள்ளவனாயிருந்தும், நியாயப்பிரமாணத்தை மீறுகிற உன்னைக் குற்றப்படுத்துவானல்லவா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 அவன் வேத எழுத்தும் விருத்தசேதனமும் உள்ளவனாயிருந்தும், நியாயப்பிரமாணத்தை மீறுகிற உன்னைக் குற்றப்படுத்துவானல்லவா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புறம்பாக யூதனானவன் யூதனல்ல, புறம்பாக மாம்சத்தில் செய்யப்படும் விருத்தசேதனமும் விருத்தசேதனமல்ல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புறம்பாக யூதனானவன் யூதனல்ல, புறம்பாக மாம்சத்தில் செய்யப்படும் விருத்தசேதனமும் விருத்தசேதனமல்ல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াঁরা মন্দ কাজ করে ঈশ্বর তাদের বিচার করেন; আর তাঁর বিচার ন্যায়সম্ম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ুমি তাদের বিচার করে থাক; কিন্তু তুমি নিজেও তাদের মত সেই সব মন্দ কাজ কর৷ তাই এ কথা তুমি নিশ্চয়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তে পারছ য়ে ঈশ্বর তোমার বিচার করবেন৷ তুমি তার বিচার এড়া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 তোমার প্রতি দয়া করেছেন ও সহিষ্ণু হয়েছেন৷ ঈশ্বর অপেক্ষা করছেন য়েন তোমার পরিবর্তন হয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ুমি তাঁর দয়াকে তুচ্ছ জ্ঞান করছ৷ তুমি হয়তো বুঝতে পারছ না য়ে তোমাদের প্রতি ঈশ্বরের এত দ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 হল যাতে তোমরা পাপ থেকে মন-ফির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তুমি কঠিনমনা লোক ও অবাধ্য৷ তুমি পরিবর্তিত হতে চাও না, তাই তুমিই তোমার দণ্ডকে ঘোরত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ছ৷ ঈশ্বরের ক্রোধ প্রকাশের দিনে তুমি সেই দণ্ড পাবে, য়ে দিন লোকে ঈশ্বরের ন্যায়বিচার দেখতে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প্রত্যেক মানুষকে তার কার্য় অনুসারে ফল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াঁরা অবিরাম তাদের সত্‌ক্রিয়া দ্বারা মহিমা, সম্মান এবং অমরত্বের অন্বেষণ করে, ঈশ্বর তাদের অন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ের অধিকারী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যাঁরা স্বার্থপর, সত্যের অবজ্ঞাকারী এবং মন্দ পথেই চলে, ঈশ্বর তাদের উপর তাঁর ক্রোধ ও শান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েলে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ঁরা মন্দ কাজ করে তাদের প্রত্যেকের জীবনে ঈশ্বরের কাছ থেকে ক্লেশ ও পীড়া আসবে৷ প্রথমে ইহুদীদে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ে অইহুদীদের উপ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যাঁরা সত্‌কাজ করে তাদের তিনি মহিমা, সম্মান ও শান্তি দেবেন, প্রথমে ইহুদীদের ও 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ইহুদীদে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সকল মানুষকে একইভাবে বিচার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াঁরা বিধি-ব্যবস্থা জানে আর যাঁরা তা কখনই শোনে নি, পাপ করলে তারা সকলে একই পর্য়ায়ে পড়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না জেনে যত লোক পাপ করেছে, তারা সকলেই বিধি-ব্যবস্থা ছাড়াই বিনষ্ট হবে৷ একইভাবে য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বিধি-ব্যবস্থা আছে তবু পাপ করে, তাদের বিধি-ব্যবস্থা দ্বারাই বিচার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িধি-ব্যবস্থার কথা শোনার দ্বারা ঈশ্বরের সামনে ধার্মিক প্রতিপন্ন হওয়া যায় না বরং বিধি-ব্যবস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বলে তা সর্বদা পালন করলেই ঈশ্বরের সামনে ধার্মিক হওয়া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ইহুদীরা কোন বিধি-ব্যবস্থা পায় নি, অথচ তারা যখন স্বভাবতঃ বিধি-ব্যবস্থা অনুযাযী কাজ করে তখ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াই নিজেদের বিধি-ব্যবস্থা৷ যদিও তাদের অধিকারে কোন বিধি-ব্যবস্থা নেই তবুও এটাই সত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া দেখায় য়ে, বিধি-ব্যবস্থার নির্দেশ কোনটা ভাল কোনটা মন্দ, তা তারা তাদের হৃদয় দিয়েই জা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িবেকও এ ব্যাপারে সাক্ষ্য দেয়৷ অনেক সময় তাদের চিন্তাধারাই ব্যক্ত করে য়ে তারা অন্যায়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 আর তাতে তারা দোষী হয়৷ কোন কোন সময় তাদের চিন্তাধারা ব্যক্ত করে য়ে তারা ঠিকই করছে, আর তা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োষী হ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সব তখনই ঘটবে যখন ঈশ্বর, যীশু খ্রীষ্টের মাধ্যমে মানুষের সকল গুপ্ত বিষয়ের বিচার করবেন৷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মাচার আমি লোকদের কাছে প্রচার করি তা এই কথাই বল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দি মনে কর য়ে তুমি ঐ লোকদের বিচার করতে পার, তাহলে ভুল করছ, কারণ তুমিও দোষী৷ তুমি অপরের বিচার ক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ুমিও সেই একইরকম মন্দ কাজ কর৷ কাজেই তুমি যখন অন্যের বিচার কর তখন নিজেকেই দোষী সাব্যস্ত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ার অবস্থা কেমন? তুমি নিজেকে ইহুদী বলে পরিচয় দাও এবং বিধি-ব্যবস্থার উপর নির্ভর কর ও গর্ব 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তুমি ঈশ্বরের কাছাকাছি র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ুমি জান য়ে ঈশ্বর তোমার কাছ থেকে কোন্ কাজ আশা করেন; আর কোন্টা গুরুত্বপূর্ণ তাও তুমি জান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বিধি-ব্যবস্থা শিক্ষা কর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াঁরা ঠিক পথ চেনে না তুমি মনে কর এমন লোকদের তুমি একজন পথ প্রদর্শক৷ তুমি মনে কর যাঁরা অন্ধক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 তুমি তাদের কাছে জ্যোতিস্বরূপ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ুমি মনে কর য়ে, যাদের মৌলিক শিক্ষার প্রযোজন তুমি তাদের শিক্ষক হতে পার৷ তোমার কাছে বিধি-ব্যবস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 তাই তুমি মনে কর য়ে তুমি সবই জান ও সব সত্য তোমার কাছেই র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ুমি অপরকে শিক্ষা দিয়ে থাক; কিন্তু তুমি কি নিজেকেও শিক্ষা দাও? চুরি করো না বলে তুমি অপ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দাও৷ কিন্তু তুমি নিজে চুরি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ুমি বল লোকে য়েন য়ৌন পাপে লিপ্ত না হয়; কিন্তু তুমি নিজে সেই পাপে পাপী৷ তুমি প্রতিমা ঘৃণা ক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মন্দির থেকে চুরি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ুমি ঈশ্বরের বিধি-ব্যবস্থা নিয়ে গর্ব কর আবার সেই একই বিধি-ব্যবস্থা লঙঘন করে ঈশ্বরেরই অবমান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াস্ত্রে য়েমন লেখা আছে: ‘ইহুদীরা, তোমাদের জন্যই অইহুদীরা ঈশ্বরের নিন্দা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ুন্নতের মূল্য আছে যদি তুমি বিধি-ব্যবস্থা মান; কিন্তু যদি বিধি-ব্যবস্থা লঙঘন কর তাহলে তা সুন্ন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হওয়ার সম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অইহুদীরা সুন্নত করায় না; কিন্তু সুন্নত ছাড়াই যদি তারা বিধি-ব্যবস্থার নির্দেশ মেনে চলে তাহলে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ুন্নতের মতই হব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ইহুদীরা, তোমাদের লিখিত বিধি-ব্যবস্থা ও সুন্নত প্রথা আছে; কিন্তু তোমরা বিধি-ব্যবস্থা লঙঘন কর৷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দের দৈহিকভাবে সুন্নত হয়নি অথচ বিধি-ব্যবস্থা মেনে চলে, তারা দেখিয়ে দেবে য়ে তোমরা ইহুদীরা দোষ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াহ্যিকভাবে ইহুদী হলেই প্রকৃত ইহুদী হওয়া যায় না, এবং পূর্ণ অর্থে বাহ্যিক সুন্নত প্রকৃত সুন্ন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়ে অন্তরে ইহুদী সেই প্রকৃত ইহুদী৷ প্রকৃত সুন্নত সম্পন্ন হয় অন্তরে; বিধি-ব্যবস্থায় লিখ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ক্ষরের মাধ্যমে তা হয় না কিন্তু অন্তরে আত্মা দ্বারা সাধিত হয়৷ আত্মার দ্বারা য়ে ব্যক্তির হৃদ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নত হয় সে মানুষের প্রশংসা নয়, ঈশ্বরের প্রশংসা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2026-10-21T03:00:56Z</dcterms:created>
  <dcterms:modified xsi:type="dcterms:W3CDTF">2026-10-21T03:00:56Z</dcterms:modified>
  <dc:title>রোমীয়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