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ங்கள் சேனைகளையெல்லாம் ஆப்பெக்கிலே கூடிவரச்செய்தார்கள்; இஸ்ரவேலர் யெஸ்ரயேலிலிருக்கிற துரவண்டையிலே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ங்கள் சேனைகளையெல்லாம் ஆப்பெக்கிலே கூடிவரச்செய்தார்கள்; இஸ்ரவேலர் யெஸ்ரயேலிலிருக்கிற துரவண்டையிலே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ெலிஸ்தரின் அதிபதிகள் நூறும் ஆயிரமுமான சேர்வைகளோடே போனார்கள்; தாவீதும் அவன் மனுஷரும் ஆகீசோடே பின்தண்டிலே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ெலிஸ்தரின் அதிபதிகள் நூறும் ஆயிரமுமான சேர்வைகளோடே போனார்கள்; தாவீதும் அவன் மனுஷரும் ஆகீசோடே பின்தண்டிலே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கொன்றது ஆயிரம், தாவீது கொன்றது பதினாயிரம் என்று இந்தத் தாவீதைக்குறித்து அல்லவோ ஆடிப்பாடிச் சொன்னார்கள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கொன்றது ஆயிரம், தாவீது கொன்றது பதினாயிரம் என்று இந்தத் தாவீதைக்குறித்து அல்லவோ ஆடிப்பாடிச் சொன்னார்கள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பெலிஸ்தருடைய பிரபுக்கள் உன்மேல் தாங்கல் அடையாதபடிக்கு, இப்போது சமாதானத்தோடே திரும்பிப் போய்விட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பெலிஸ்தருடைய பிரபுக்கள் உன்மேல் தாங்கல் அடையாதபடிக்கு, இப்போது சமாதானத்தோடே திரும்பிப் போய்விட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ீஸ் தாவீதுக்குப் பிரதியுத்தரமாக: அதை அறிவேன்; நீ தேவனுடைய தூதனைப்போல என் பார்வைக்குப் பிரியமானவன்; ஆனாலும் இவன் எங்களோடேகூட யுத்தத்திற்கு வரக் கூடாது என்று பெலிஸ்தரின் பிரபுக்கள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ீஸ் தாவீதுக்குப் பிரதியுத்தரமாக: அதை அறிவேன்; நீ தேவனுடைய தூதனைப்போல என் பார்வைக்குப் பிரியமானவன்; ஆனாலும் இவன் எங்களோடேகூட யுத்தத்திற்கு வரக் கூடாது என்று பெலிஸ்தரின் பிரபுக்கள்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நாளை அதிகாலையில் உன்னோடே வந்த உன் ஆண்டவனுடைய வேலைக்காரரைக் கூட்டிகொண்டு, விடியற்காலத்திலே வெளிச்சமாகிறபோது, புறப்பட்டுப்போ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நாளை அதிகாலையில் உன்னோடே வந்த உன் ஆண்டவனுடைய வேலைக்காரரைக் கூட்டிகொண்டு, விடியற்காலத்திலே வெளிச்சமாகிறபோது, புறப்பட்டுப்போ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தாவீது அதிகாலையில் தன் மனுஷரைக் கூட்டிக்கொண்டு, பொழுதுவிடிகிற நேரத்திலே, பெலிஸ்தரின் தேசத்திற்குத் திரும்பிப்போகப் புறப்பட்டான்; பெலிஸ்தரோவெனில் யெஸ்ரயேலுக்குப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தாவீது அதிகாலையில் தன் மனுஷரைக் கூட்டிக்கொண்டு, பொழுதுவிடிகிற நேரத்திலே, பெலிஸ்தரின் தேசத்திற்குத் திரும்பிப்போகப் புறப்பட்டான்; பெலிஸ்தரோவெனில் யெஸ்ரயேலுக்குப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లో ఫిలిష్తీయులు దండెత్తి పోయి ఆఫెకులో... దిగియుండిరి; ఇశ్రాయేలీయులు యెజ్రెయేలులోని జెల 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ఫిలిష్తీయుల సర్దారులు తమ సైన్య మును నూరేసిమందిగాను వెయ్యేసిమందిగాను వ్యూహ పరచి వచ్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ను అతని జనులును ఆకీషుతో కలిసి దండు వెనుకతట్టున వచ్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ఫలిష్తీయుల సర్దారులుఈ హెబ్రీయులు ఏల రావలెను అని ఆకీషును అడుగగా అతడుఇన్ని దినములు ఇన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ులు నాయొద్దనుండిన ఇశ్రాయేలీయుల రాజైన సౌలునకు సేవకుడగు దావీదు ఇతడే కాడా? ఇతడు నా యొద్ద చేర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టనుండి నేటివరకు ఇతనియందు తప్పే మియు నాకు కనబడలేదని ఫిలిష్తీయుల సర్దారుల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ు ఫిలిష్తీయుల సర్దారులు అతనిమీద కోపపడిఈ మనుష్యుని నీవు నిర్ణయించిన స్థలమునకు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నిమ్ము, అతడు మనతో కలిసి యుద్ధమునకు రాకూడదు, యుద్ధమందు అతడు మనకు విరోధియవు నేమో, దేనిచేత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జమానునితో సమాధాన పడును? మనవారి తలలను ఛేదించి తీసికొని పోవుటచేతనే గదా తన యజమానునితో సమాధాన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ౌలు వేలకొలదిగానుదావీదు పదివేలకొలదిగాను హతముచేసిరనివారు నాట్యమాడుచు గాన ప్రతిగానము చేయుచు పా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 ఇతడే కాడా అని అతని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బట్టి ఆకీషు దావీదును పిలిచియెహోవా జీవము తోడు నీవు నిజముగా యథార్థపరుడవై యున్నావు; దండులో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తోకూడ సంచరించుట నా దృష్టికి అనుకూలమే;నీవు నాయొద్దకు వచ్చిన దినమునుండి నేటి వరకు నీయందు ఏ దోష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కన బడలేదుగాని సర్దారులు నీయందు ఇష్టములేక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ఫిలిష్తీయుల సర్దారుల దృష్టికి నీవు ప్రతి కూలమైన దాని చేయ కుండునట్లు నీవు తిరిగి నీ స్థల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ఖముగా వెళ్లు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ావీదునేనేమి చేసితిని? నా యేలినవాడవగు రాజా, నీ శత్రువులతో యుద్ధముచేయుటకై నేను రాకుం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యొద్దకు వచ్చిన దినమునుండి నేటివరకు నీ దాసుడనై నాయందు తప్పేమి కనబడెనని ఆకీషు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కు ఆకీషుదైవదూతవలె నీవు నా దృష్టికి కనబడుచున్నావని నేనెరుగుదును గాని ఫిలిష్తీయుల సర్దారులుఇ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తోకూడ యుద్ధమునకు రాకూడదని చెప్ప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బట్టి ఉదయమున నీవును నీతోకూడ వచ్చిన నీ యజమానుని సేవకులును త్వరగా లేవవలెను; ఉదయమున లే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్లవారగానే బయలుదేరి పోవలెనని దావీదునకు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వున దావీదును అతని జనులును ఉదయమున త్వరగా లేచి ఫిలిష్తీయుల దేశమునకు పోవలెనని ప్రయాణమై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ు దండెత్తి యెజ్రెయేలునకు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2026-10-21T04:46:40Z</dcterms:created>
  <dcterms:modified xsi:type="dcterms:W3CDTF">2026-10-21T04:46:40Z</dcterms:modified>
  <dc:title>1 సమూయేలు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