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ையும் அளவாய் ஹின் என்னும் படியில் ஆறிலொரு பங்கைக் குடிப்பாய்; அப்படி நாளுக்குநாள் குடிப்ப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வாற்கோதுமை அடையைப்போல் சாப்பிடுவாயாக; அது மனுஷனிலிருந்து கழிந்த கஷ்டத்தின் வறட்டிகளால் அவர்கள் கண்களுக்கு முன்பாகச் சுட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வாற்கோதுமை அடையைப்போல் சாப்பிடுவாயாக; அது மனுஷனிலிருந்து கழிந்த கஷ்டத்தின் வறட்டிகளால் அவர்கள் கண்களுக்கு முன்பாகச் சுடப்படு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9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মনুষ্যসন্তান, একটি ইঁট নাও আর তার ওপর আঁচড় কেটে জেরুশালেম শহরের একটা ছবি আঁক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এমন অভিনয় কর যেন তুমি একটি শহর দখলকারী সৈন্যদল| শহরের প্রাচীরগুলোর ওপর উঠে যাতে শএ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শহরে প্রবেশ করতে পারে তার জন্য স্তম্ভসমূহ এবং একটি জাঙ্গাল তৈরী কর| প্রাচীর ভেদক যন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 এবং শহরের চারিধারে সৈন্য শিবির বস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একটা চ্যাপটা লোহার চাটু নিয়ে এস এবং সেটাকে তোমার এবং শহরের মাঝখানে রাখো| সেটা তোমা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মধ্যে একটা লোহার প্রাচীরের মত হোক| এই ভাবে তুমি দেখাবে যে তুমি ঐ শহরের বিরুদ্ধে| তুমি সেই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িরে তা আক্রমণ করবে| কারণ তা হবে ইস্রায়েল পরিবারের সামনে দৃষ্টান্তস্বরূ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তারপর বাম পাশ ফিরে শুয়ে পড়| তুমি এমন আচরণ করবে যাতে দেখাবে যে ইস্রায়েলের পাপ তোমার ঘাড়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ষ তুমি তত দিন ধরেই বইবে যত দিন বাম পাশ ফিরে শু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ুমি অবশ্যই 390 দিন ধরে ইস্রায়েল জাতির দোষ বইবে| এইভাবে আমি তোমায় বলছি কত দিন ধরে যিহূদা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; এক দিন এক বছরের স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সময়ের পর তুমি 40 দিন ধরে ডানপাশ ফিরে শুয়ে থাকবে| এই সময় তুমি যিহূদার পাপ 40 দিন ধরে ব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দিন এক বছরের সমান| আমি বলছি যিহূদা কত কাল শাস্তি ভোগ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আবার বললেন, “এখন, তোমার হাতের আস্তিন গোটাও এবং ইটটার উপর তোমার হাত ওঠাও| অভিনয় কর যেন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শহর আক্রমণ করছ| শহরটির বিরুদ্ধে ভাব্বানী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খন দেখ আমি দড়ি দিয়ে তোমাকে বাঁধছি| তুমি এক দিক থেকে অন্য দিকে গড়িযে যেতে পারবে না,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না শহরের বিরুদ্ধে তোমার আক্রমণ শেষ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রও বললেন, “তুমি অবশ্যই কিছু শস্য নিয়ে এসে রুটি তৈরী কর| গম, বার্লি, বীন, মসুর, ভুট্ট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ু এই সব কিছু কিছু পরিমাণ নাও| এই সমস্ত একটি পাত্রে নিয়ে মেশাও, তারপর তা গুঁড়ো করে তা দিয়ে আ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ে রুটি বানাও| তুমি 390 দিন ধরে কেবল সেই রুটি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তিদিন কেবল 1 পোযা ময়দা নিয়ে রুটি বানাবে| সারা দিন ধরে মাঝে মাঝে সেই রুটি খে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 প্রত্যেকদিন কেবল 3 পেয়ালা জল পান করো| সময় সময় সমস্ত দিন ধরেই তা খেতে প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তিদিন, নিজের রুটি তৈরী করবে| কিছু মানুষের মল নিয়ে তা আগুনে পুড়িও| তারপর সেটা যখন পুড়ছ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টিটা সেঁকো| যেখানে লোকরা তোমাকে দেখতে পাবে সেখানে রুটিটা খ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প্রভু বললেন, “এটা বোঝাবে যে ইস্রায়েল পরিবার বিদেশে অশুচি রুটি খাবে| আমি তাদের ইস্রা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্যাগ করে সেইসব দেশে বাস করতে বাধ্য কর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আমি বললাম, “হায, প্রভু আমার সদাপ্রভু, আমি কখনও অশুচি খাবার খাইনি| রোগে মারা গেছে এমন কোন প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 বন্য পশুতে মেরে ফেলেছে এমন কোন পশুও আমি কখনও খাইনি| আমি শিশুকাল থেকে আজ পর্য়ন্ত কখনও অশুচি মা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ইনি| কখনই ঐসব মন্দ মাংস আমার মুখে প্রবেশ করে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ঈশ্বর আমায় বললেন, “ঠিক আছে! রুটি পাক করার জন্য গোবরের ঘুঁটে ব্যবহার করো| মানুষের মল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দরকার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পর ঈশ্বর আমায় বললেন, “মনুষ্যসন্তান, আমি জেরুশালেমের রুটির য়োগান নষ্ট করছি| লোকে অল্প পর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টিই আহার করার জন্য পাবে| তারা তাদের খাদ্যের য়োগান সম্বন্ধে উদ্বিগ্ন হবে| আর পান করার জলও অল্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 আর জল পান করার সময় তারা ভীষণ ভী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ারণ লোকদের আহার ও পান করার জন্য যথেষ্ট খাবার ও জল থাকবে না| লোকরা একে অপরের দিকে শুধু তাক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রা জানে না কি করতে হবে| তারা একে অপরকে তাদের পাপের জন্য ক্ষীণ হতে দেখ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2026-10-21T06:55:19Z</dcterms:created>
  <dcterms:modified xsi:type="dcterms:W3CDTF">2026-10-21T06:55:19Z</dcterms:modified>
  <dc:title>যিহিষ্কেল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