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presProps" Target="presProps.xml"/>
  <Relationship Id="rId104" Type="http://schemas.openxmlformats.org/officeDocument/2006/relationships/viewProps" Target="viewProps.xml"/>
  <Relationship Id="rId10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யும் ஆரோன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லேவியின் புத்திரருக்குள்ளே இருக்கிற கோகாத் புத்திரருடைய பிதாக்களின் வீட்டு வம்சங்களி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லேவியின் புத்திரருக்குள்ளே இருக்கிற கோகாத் புத்திரருடைய பிதாக்களின் வீட்டு வம்சங்களி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ரிப்புக் கூடாரத்திலே வேலைசெய்யும் சேனைக்கு உட்படத்தக்க முப்பது வயதுமுதல் ஐம்பது வயதுவரைக்குமுள்ள எல்லாரையும் எண்ணி, தொகையிடுவ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ரிப்புக் கூடாரத்திலே வேலைசெய்யும் சேனைக்கு உட்படத்தக்க முப்பது வயதுமுதல் ஐம்பது வயதுவரைக்குமுள்ள எல்லாரையும் எண்ணி, தொகையிடு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சரிப்புக் கூடாரத்திலே கோகாத் புத்திரரின் பணிவிடை மகா பரிசுத்தமானவைகளுக்குரிய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ளயம் புறப்படும்போது, ஆரோனும் அவன் குமாரரும் வந்து, மறைவின் திரைச்சீலையை இறக்கி, அதினாலே சாட்சியின் பெட்டியை மூ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ளயம் புறப்படும்போது, ஆரோனும் அவன் குமாரரும் வந்து, மறைவின் திரைச்சீலையை இறக்கி, அதினாலே சாட்சியின் பெட்டியை மூ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ளயம் புறப்படும்போது, ஆரோனும் அவன் குமாரரும் வந்து, மறைவின் திரைச்சீலையை இறக்கி, அதினாலே சாட்சியின் பெட்டியை மூட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மேல் தகசுத்தோல் மூடியைப்போட்டு, அதின்மேல் முற்றிலும் நீலமான துப்பட்டியை விரித்து, அதின் தண்டுகளைப் பாய்ச்ச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மேல் தகசுத்தோல் மூடியைப்போட்டு, அதின்மேல் முற்றிலும் நீலமான துப்பட்டியை விரித்து, அதின் தண்டுகளைப் பாய்ச்ச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மேல் தகசுத்தோல் மூடியைப்போட்டு, அதின்மேல் முற்றிலும் நீலமான துப்பட்டியை விரித்து, அதின் தண்டுகளைப் பாய்ச்ச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கத்தப்ப மேஜையின்மேல் நீலத் துப்பட்டியை விரித்து, தட்டுகளையும் தூபக்கரண்டிகளையும் கிண்ணங்களையும் மூடுகிற தட்டுகளையும் அதின்மேல் வைப்பார்களாக; நித்திய அப்பமும் அதின்மேல் இருக்கக்கடவ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கத்தப்ப மேஜையின்மேல் நீலத் துப்பட்டியை விரித்து, தட்டுகளையும் தூபக்கரண்டிகளையும் கிண்ணங்களையும் மூடுகிற தட்டுகளையும் அதின்மேல் வைப்பார்களாக; நித்திய அப்பமும் அதின்மேல் இருக்கக்கடவ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ின்மேல் அவர்கள் சிவப்புத் துப்பட்டியை விரித்து, அதைத் தகசுத்தோல் மூடியால் மூடி, அதின் தண்டுகளைப் பாய்ச்ச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ின்மேல் அவர்கள் சிவப்புத் துப்பட்டியை விரித்து, அதைத் தகசுத்தோல் மூடியால் மூடி, அதின் தண்டுகளைப் பாய்ச்ச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ளநீலத் துப்பட்டியை எடுத்து, குத்துவிளக்குத்தண்டையும், அதின் அகல்களையும், அதின் கத்தரிகளையும், சாம்பல் பாத்திரங்களையும், அதற்குரிய எண்ணெய்ப் பாத்திரங்களையும் மூட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ளநீலத் துப்பட்டியை எடுத்து, குத்துவிளக்குத்தண்டையும், அதின் அகல்களையும், அதின் கத்தரிகளையும், சாம்பல் பாத்திரங்களையும், அதற்குரிய எண்ணெய்ப் பாத்திரங்களையும் மூட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ளநீலத் துப்பட்டியை எடுத்து, குத்துவிளக்குத்தண்டையும், அதின் அகல்களையும், அதின் கத்தரிகளையும், சாம்பல் பாத்திரங்களையும், அதற்குரிய எண்ணெய்ப் பாத்திரங்களையும் மூட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யும் அதற்கடுத்த தட்டுமுட்டுகள் யாவையும் தகசுத்தோல் மூடிக்குள்ளே போட்டு, அதை ஒரு தண்டிலே கட்ட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யும் அதற்கடுத்த தட்டுமுட்டுகள் யாவையும் தகசுத்தோல் மூடிக்குள்ளே போட்டு, அதை ஒரு தண்டிலே கட்ட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ற்பீடத்தின்மேல் இளநீலத் துப்பட்டியை விரித்து, அதைத் தகசுத்தோல் மூடியால் மூடி, அதின் தண்டுகளைப் பாய்ச்ச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ற்பீடத்தின்மேல் இளநீலத் துப்பட்டியை விரித்து, அதைத் தகசுத்தோல் மூடியால் மூடி, அதின் தண்டுகளைப் பாய்ச்ச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 ஸ்தலத்தில் வழங்கும் ஆராதனைக்கேற்ற சகல தட்டுமுட்டுகளையும் எடுத்து, இளநீலத் துப்பட்டியிலே போட்டு, தகசுத்தோல் மூடியினால் மூடி, தண்டின்மேல் கட்ட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 ஸ்தலத்தில் வழங்கும் ஆராதனைக்கேற்ற சகல தட்டுமுட்டுகளையும் எடுத்து, இளநீலத் துப்பட்டியிலே போட்டு, தகசுத்தோல் மூடியினால் மூடி, தண்டின்மேல் கட்ட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 ஸ்தலத்தில் வழங்கும் ஆராதனைக்கேற்ற சகல தட்டுமுட்டுகளையும் எடுத்து, இளநீலத் துப்பட்டியிலே போட்டு, தகசுத்தோல் மூடியினால் மூடி, தண்டின்மேல் கட்ட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லிபீடத்தைச் சாம்பலற விளக்கி, அதின்மேல் இரத்தாம்பரத் துப்பட்டியை விர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மேல் ஆராதனைக்கேற்ற சகல பணிமுட்டுகளாகிய கலசங்களையும், முள்துறடுகளையும், சாம்பல் எடுக்கும் கரண்டிகளையும், கலசங்களையும், பலிபீடத்திற்கடுத்த எல்லாப் பாத்திரங்களையும், அதின்மேல் வைத்து, அதின்மேல் தகசுத்தோல் மூடியை விரித்து, அதின் தண்டுகளைப் பாய்ச்ச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மேல் ஆராதனைக்கேற்ற சகல பணிமுட்டுகளாகிய கலசங்களையும், முள்துறடுகளையும், சாம்பல் எடுக்கும் கரண்டிகளையும், கலசங்களையும், பலிபீடத்திற்கடுத்த எல்லாப் பாத்திரங்களையும், அதின்மேல் வைத்து, அதின்மேல் தகசுத்தோல் மூடியை விரித்து, அதின் தண்டுகளைப் பாய்ச்சக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மேல் ஆராதனைக்கேற்ற சகல பணிமுட்டுகளாகிய கலசங்களையும், முள்துறடுகளையும், சாம்பல் எடுக்கும் கரண்டிகளையும், கலசங்களையும், பலிபீடத்திற்கடுத்த எல்லாப் பாத்திரங்களையும், அதின்மேல் வைத்து, அதின்மேல் தகசுத்தோல் மூடியை விரித்து, அதின் தண்டுகளைப் பாய்ச்சக்கட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மேல் ஆராதனைக்கேற்ற சகல பணிமுட்டுகளாகிய கலசங்களையும், முள்துறடுகளையும், சாம்பல் எடுக்கும் கரண்டிகளையும், கலசங்களையும், பலிபீடத்திற்கடுத்த எல்லாப் பாத்திரங்களையும், அதின்மேல் வைத்து, அதின்மேல் தகசுத்தோல் மூடியை விரித்து, அதின் தண்டுகளைப் பாய்ச்சக்கட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ளயம் புறப்படும்போது, ஆரோனும் அவன் குமாரரும் பரிசுத்த ஸ்தலத்தையும் அதினுடைய சகல பணிமுட்டுகளையும் மூடித் தீர்ந்தபின்பு, கோகாத் புத்திரர் அதை எடுத்துக்கொண்டுபோகிறதற்கு வரக்கடவர்கள்; அவர்கள் சாகாதபடிக்குப் பரிசுத்தமானதைத் தொடாதிருக்கக்கடவர்கள்; ஆசரிப்புக் கூடாரத்திலே கோகாத் புத்திரர் சுமக்கும் சுமை இதுவ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ளயம் புறப்படும்போது, ஆரோனும் அவன் குமாரரும் பரிசுத்த ஸ்தலத்தையும் அதினுடைய சகல பணிமுட்டுகளையும் மூடித் தீர்ந்தபின்பு, கோகாத் புத்திரர் அதை எடுத்துக்கொண்டுபோகிறதற்கு வரக்கடவர்கள்; அவர்கள் சாகாதபடிக்குப் பரிசுத்தமானதைத் தொடாதிருக்கக்கடவர்கள்; ஆசரிப்புக் கூடாரத்திலே கோகாத் புத்திரர் சுமக்கும் சுமை இதுவ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ளயம் புறப்படும்போது, ஆரோனும் அவன் குமாரரும் பரிசுத்த ஸ்தலத்தையும் அதினுடைய சகல பணிமுட்டுகளையும் மூடித் தீர்ந்தபின்பு, கோகாத் புத்திரர் அதை எடுத்துக்கொண்டுபோகிறதற்கு வரக்கடவர்கள்; அவர்கள் சாகாதபடிக்குப் பரிசுத்தமானதைத் தொடாதிருக்கக்கடவர்கள்; ஆசரிப்புக் கூடாரத்திலே கோகாத் புத்திரர் சுமக்கும் சுமை இதுவ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ரியனாகிய ஆரோனின் குமாரன் எலெயாசார், விளக்குக்கு எண்ணெயையும், சுகந்த தூபவர்க்கத்தையும், தினந்தோறும் இடும் போஜனபலியையும், அபிஷேக தைலத்தையும், வாசஸ்தலம் முழுவதையும், அதிலுள்ள யாவையும், பரிசுத்தஸ்தலத்தையும் அதின் பணிமுட்டுகளையும், விசாரிக்கக்கடவ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ரியனாகிய ஆரோனின் குமாரன் எலெயாசார், விளக்குக்கு எண்ணெயையும், சுகந்த தூபவர்க்கத்தையும், தினந்தோறும் இடும் போஜனபலியையும், அபிஷேக தைலத்தையும், வாசஸ்தலம் முழுவதையும், அதிலுள்ள யாவையும், பரிசுத்தஸ்தலத்தையும் அதின் பணிமுட்டுகளையும், விசாரிக்கக்கடவ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ரியனாகிய ஆரோனின் குமாரன் எலெயாசார், விளக்குக்கு எண்ணெயையும், சுகந்த தூபவர்க்கத்தையும், தினந்தோறும் இடும் போஜனபலியையும், அபிஷேக தைலத்தையும், வாசஸ்தலம் முழுவதையும், அதிலுள்ள யாவையும், பரிசுத்தஸ்தலத்தையும் அதின் பணிமுட்டுகளையும், விசாரிக்கக்கடவ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மோசேயையும் ஆரோனையும் நோக்கி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லேவியருக்குள்ளே கோகாத் வம்சமாகிய கோத்திரத்தார் அழிந்துபோகாதபடி பார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மகா பரிசுத்தமானவைகளைக் கிட்டுகையில், சாகாமல் உயிரோடிருக்கும்படிக்கு, நீங்கள் அவர்களுக்காகச் செய்யவேண்டியதாவது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மகா பரிசுத்தமானவைகளைக் கிட்டுகையில், சாகாமல் உயிரோடிருக்கும்படிக்கு, நீங்கள் அவர்களுக்காகச் செய்யவேண்டியதாவது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மகா பரிசுத்தமானவைகளைக் கிட்டுகையில், சாகாமல் உயிரோடிருக்கும்படிக்கு, நீங்கள் அவர்களுக்காகச் செய்யவேண்டியதாவது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ும் அவன் குமாரரும் வந்து, அவர்களில் அவனவனை அவனவன் செய்யும் வேலைக்கும் அவனவன் சுமக்கும் சுமைக்கும் நியமிக்கக்கடவர்கள்; அவர்களோ சாகாதபடிக்குப் பரிசுத்தமானவைகள் மூடப்படும்போது பார்க்கிறதற்கு உட்பிரவேசியாமல் இருப்பார்களாக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ும் அவன் குமாரரும் வந்து, அவர்களில் அவனவனை அவனவன் செய்யும் வேலைக்கும் அவனவன் சுமக்கும் சுமைக்கும் நியமிக்கக்கடவர்கள்; அவர்களோ சாகாதபடிக்குப் பரிசுத்தமானவைகள் மூடப்படும்போது பார்க்கிறதற்கு உட்பிரவேசியாமல் இருப்பார்களாக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, கர்த்தர் மோசேயை நோக்கி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ெர்சோன் புத்திரருடைய பிதாக்களின் வீட்டு வம்சங்களிலும் ஆசரிப்புக் கூடாரத்திலே பணிவிடை வேலைசெய்யும் சேனைக்கு உட்படத்தக்க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ெர்சோன் புத்திரருடைய பிதாக்களின் வீட்டு வம்சங்களிலும் ஆசரிப்புக் கூடாரத்திலே பணிவிடை வேலைசெய்யும் சேனைக்கு உட்படத்தக்க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ப்பது வயதுமுதல் ஐம்பது வயதுவரைக்குமுள்ள எல்லாரையும் எண்ணி, தொகை ஏற்றுவாய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ப்பது வயதுமுதல் ஐம்பது வயதுவரைக்குமுள்ள எல்லாரையும் எண்ணி, தொகை ஏற்றுவாய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ணிவிடை செய்கிறதிலும் சுமக்கிறதிலும் கெர்சோன் வம்சத்தாரின் வேலையாவது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ாசஸ்தலத்துக்கும் ஆசரிப்புக் கூடாரத்துக்கும் உரிய தொங்குதிரையையும், மூடியையும், அவைகளின்மேல் இருக்கிற தகசுத்தோல் மூடியையும், ஆசரிப்புக் கூடாரவாசல் மறைவைய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ாசஸ்தலத்துக்கும் ஆசரிப்புக் கூடாரத்துக்கும் உரிய தொங்குதிரையையும், மூடியையும், அவைகளின்மேல் இருக்கிற தகசுத்தோல் மூடியையும், ஆசரிப்புக் கூடாரவாசல் மறைவைய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ாகாரத்தின் தொங்குதிரைகளையும், வாசஸ்தலத்தண்டையிலும் பலிபீடத்தண்டையிலும் சுற்றிலும் இருக்கிற பிராகாரத்தினுடைய வாசல் தொங்குதிரையையும், அவைகளின் கயிறுகளையும், அவைகளின் வேலைக்கடுத்த கருவிகள் யாவையும் சுமந்து, அவைகளுக்காகச் செய்யவேண்டிய யாவையும் செய்யக்கடவ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ாகாரத்தின் தொங்குதிரைகளையும், வாசஸ்தலத்தண்டையிலும் பலிபீடத்தண்டையிலும் சுற்றிலும் இருக்கிற பிராகாரத்தினுடைய வாசல் தொங்குதிரையையும், அவைகளின் கயிறுகளையும், அவைகளின் வேலைக்கடுத்த கருவிகள் யாவையும் சுமந்து, அவைகளுக்காகச் செய்யவேண்டிய யாவையும் செய்யக்கடவ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ாகாரத்தின் தொங்குதிரைகளையும், வாசஸ்தலத்தண்டையிலும் பலிபீடத்தண்டையிலும் சுற்றிலும் இருக்கிற பிராகாரத்தினுடைய வாசல் தொங்குதிரையையும், அவைகளின் கயிறுகளையும், அவைகளின் வேலைக்கடுத்த கருவிகள் யாவையும் சுமந்து, அவைகளுக்காகச் செய்யவேண்டிய யாவையும் செய்யக்கடவ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ாகாரத்தின் தொங்குதிரைகளையும், வாசஸ்தலத்தண்டையிலும் பலிபீடத்தண்டையிலும் சுற்றிலும் இருக்கிற பிராகாரத்தினுடைய வாசல் தொங்குதிரையையும், அவைகளின் கயிறுகளையும், அவைகளின் வேலைக்கடுத்த கருவிகள் யாவையும் சுமந்து, அவைகளுக்காகச் செய்யவேண்டிய யாவையும் செய்யக்கட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ெர்சோன் புத்திரர் சுமக்கவேண்டிய சுமைகளும் செய்யவேண்டிய பணிவிடைகளாகிய சகல வேலைகளும் ஆரோனும் அவன் குமாரரும் சொல்லுகிறபடியே செய்யவேண்டும், அவர்கள் சுமக்கவேண்டிய சகல சுமைகளையும் நீங்கள் நியமித்து, அவர்களிடத்தில் ஒப்புவியுங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ெர்சோன் புத்திரர் சுமக்கவேண்டிய சுமைகளும் செய்யவேண்டிய பணிவிடைகளாகிய சகல வேலைகளும் ஆரோனும் அவன் குமாரரும் சொல்லுகிறபடியே செய்யவேண்டும், அவர்கள் சுமக்கவேண்டிய சகல சுமைகளையும் நீங்கள் நியமித்து, அவர்களிடத்தில் ஒப்புவிய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ெர்சோன் புத்திரர் சுமக்கவேண்டிய சுமைகளும் செய்யவேண்டிய பணிவிடைகளாகிய சகல வேலைகளும் ஆரோனும் அவன் குமாரரும் சொல்லுகிறபடியே செய்யவேண்டும், அவர்கள் சுமக்கவேண்டிய சகல சுமைகளையும் நீங்கள் நியமித்து, அவர்களிடத்தில் ஒப்புவிய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ெர்சோன் புத்திரரின் வம்சத்தார் ஆசரிப்புக் கூடாரத்திலே செய்யும் பணிவிடை இதுதான்; அவர்களை வேலைகொள்ளும் விசாரணை, ஆசாரியனாகிய ஆரோரின் குமாரன் இத்தாமாருடைய கைக்குள் இருக்க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ெர்சோன் புத்திரரின் வம்சத்தார் ஆசரிப்புக் கூடாரத்திலே செய்யும் பணிவிடை இதுதான்; அவர்களை வேலைகொள்ளும் விசாரணை, ஆசாரியனாகிய ஆரோரின் குமாரன் இத்தாமாருடைய கைக்குள் இருக்கவேண்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ெராரி புத்திரருடைய பிதாக்களின் வீட்டு வம்சங்களிலும் ஆசரிப்புக் கூடாரத்திலே பணிவிடை வேலைசெய்யும் சேனைக்கு உட்படத்தக்க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ுப்பது வயதுமுதல் ஐம்பது வயதுவரைக்குமுள்ள எல்லாரையும் எண்ணக்கடவாய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ுப்பது வயதுமுதல் ஐம்பது வயதுவரைக்குமுள்ள எல்லாரையும் எண்ணக்கடவாய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சரிப்புக் கூடாரத்தில் அவர்கள் செய்யும் எல்லாப் பணிவிடைக்கும் அடுத்த காவல் விசாரிப்பாவது: வாசஸ்தலத்தின் பலகைகளும், தாழ்ப்பாள்களும், தூண்களும், பாதங்கள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சரிப்புக் கூடாரத்தில் அவர்கள் செய்யும் எல்லாப் பணிவிடைக்கும் அடுத்த காவல் விசாரிப்பாவது: வாசஸ்தலத்தின் பலகைகளும், தாழ்ப்பாள்களும், தூண்களும், பாதங்கள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ுற்றிலும் இருக்கிற பிராகாரத்தின் தூண்களும், அவைகளின் பாதங்களும், முளைகளும், கயிறுகளும், அவைகளின் சகல கருவிகளும், அவற்றிற்கு அடுத்த மற்றெல்லா வேலையும்தானே; அவர்கள் சுமந்து காவல்காக்கும்படி ஒப்புவிக்கப்படுகிறவைகளைப் பேர்பேராக எண்ணக்கடவீ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ுற்றிலும் இருக்கிற பிராகாரத்தின் தூண்களும், அவைகளின் பாதங்களும், முளைகளும், கயிறுகளும், அவைகளின் சகல கருவிகளும், அவற்றிற்கு அடுத்த மற்றெல்லா வேலையும்தானே; அவர்கள் சுமந்து காவல்காக்கும்படி ஒப்புவிக்கப்படுகிறவைகளைப் பேர்பேராக எண்ணக்கடவீ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ுற்றிலும் இருக்கிற பிராகாரத்தின் தூண்களும், அவைகளின் பாதங்களும், முளைகளும், கயிறுகளும், அவைகளின் சகல கருவிகளும், அவற்றிற்கு அடுத்த மற்றெல்லா வேலையும்தானே; அவர்கள் சுமந்து காவல்காக்கும்படி ஒப்புவிக்கப்படுகிறவைகளைப் பேர்பேராக எண்ணக்கடவீ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சாரியனாகிய ஆரோனுடைய குமாரனான இத்தாமாருடைய கைக்குள்ளாக மெராரி புத்திரரின் வம்சத்தாரர் ஆசரிப்புக் கூடாரத்திலே செய்யும் பணிவிடைக்கு அடுத்த எல்லா வேலையும் இதுவே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சாரியனாகிய ஆரோனுடைய குமாரனான இத்தாமாருடைய கைக்குள்ளாக மெராரி புத்திரரின் வம்சத்தாரர் ஆசரிப்புக் கூடாரத்திலே செய்யும் பணிவிடைக்கு அடுத்த எல்லா வேலையும் இதுவே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டியே மோசேயும் ஆரோனும் சபையின் பிரபுக்களும் கோகாத் புத்திரருடைய பிதாக்களின் வீட்டு வம்சங்களின்படி ஆசரிப்புக் கூடாரத்திலே பணிவிடை செய்யும் சேனைக்கு உட்படத்தக்க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டியே மோசேயும் ஆரோனும் சபையின் பிரபுக்களும் கோகாத் புத்திரருடைய பிதாக்களின் வீட்டு வம்சங்களின்படி ஆசரிப்புக் கூடாரத்திலே பணிவிடை செய்யும் சேனைக்கு உட்படத்தக்க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ுப்பது வயதுமுதல் ஐம்பது வயதுவரைக்குமுள்ள எல்லாரையும் எண்ணி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ுப்பது வயதுமுதல் ஐம்பது வயதுவரைக்குமுள்ள எல்லாரையும் எண்ணி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வம்சங்களில் எண்ணப்பட்டவர்கள் இரண்டாயிரத்து எழுநூற்று ஐம்பதுபே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மோசேக்குக் கட்டளையிட்டபடியே, மோசேயினாலும் ஆரோனாலும் கோகாத் வம்சத்தாரில் ஆசரிப்புக் கூடாரத்தில் வேலை செய்கிறதற்காக, எண்ணித் தொகையிடப்பட்டவர்கள் எல்லாரும் இவர்களே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மோசேக்குக் கட்டளையிட்டபடியே, மோசேயினாலும் ஆரோனாலும் கோகாத் வம்சத்தாரில் ஆசரிப்புக் கூடாரத்தில் வேலை செய்கிறதற்காக, எண்ணித் தொகையிடப்பட்டவர்கள் எல்லாரும் இவர்களே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ெர்சோன் புத்திரருடைய பிதாக்களின் வீட்டு வம்சங்களிலும் ஆசரிப்புக் கூடாரத்திலே பணிவிடை செய்யும் சேனைக்கு உட்படத்தக்க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ுப்பது வயதுமுதல் ஐம்பது வயதுவரைக்குமுள்ள எல்லாரும் எண்ணப்பட்ட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ுப்பது வயதுமுதல் ஐம்பது வயதுவரைக்குமுள்ள எல்லாரும் எண்ணப்பட்ட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ில் எண்ணப்பட்டவர்கள் அவரவர் குடும்பத்தின்படிக்கும், பிதாக்களுடைய வம்சத்தின்படிக்கும் இரண்டாயிரத்து அறுநூற்று முப்பதுபே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ோசேயினாலும் ஆரோனாலும் கர்த்தர் கட்டளையிட்டபடியே கெர்சோன் புத்திரரின் வம்சத்தாரில் ஆசரிப்புக் கூடாரத்தில் வேலைசெய்ய எண்ணித் தொகையிடப்பட்டவர்கள் எல்லாரும் இவர்களே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ோசேயினாலும் ஆரோனாலும் கர்த்தர் கட்டளையிட்டபடியே கெர்சோன் புத்திரரின் வம்சத்தாரில் ஆசரிப்புக் கூடாரத்தில் வேலைசெய்ய எண்ணித் தொகையிடப்பட்டவர்கள் எல்லாரும் இவர்களே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ெராரி புத்திரருடைய பிதாக்களின் வீட்டு வம்சங்களிலும் ஆசரிப்புக் கூடாரத்திலே பணிவிடை செய்யும் சேனைக்கு உட்படத்தக்க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ுப்பது வயதுமுதல் ஐம்பது வயதுள்ளவர்கள் எல்லாரும் எண்ணப்பட்ட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ுப்பது வயதுமுதல் ஐம்பது வயதுள்ளவர்கள் எல்லாரும் எண்ணப்பட்ட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ில் எண்ணப்பட்டவர்கள் தங்கள் குடும்பங்களின்படியே மூவாயிரத்து இருநூறுபே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ர்த்தர் மோசேக்குக் கட்டளையிட்டபடியே மோசேயினாலும் ஆரோனாலும் மெராரி புத்திரரின் குடும்பத்தாரில் எண்ணித் தொகையிடப்பட்டவர்கள் எல்லாரும் இவர்களே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ர்த்தர் மோசேக்குக் கட்டளையிட்டபடியே மோசேயினாலும் ஆரோனாலும் மெராரி புத்திரரின் குடும்பத்தாரில் எண்ணித் தொகையிடப்பட்டவர்கள் எல்லாரும் இவர்களே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லேவியருடைய பிதாக்களின் வீட்டு வம்சங்களில் முப்பது வயதுமுதல் ஐம்பது வயதுவரைக்குமுள்ளவர்கள் ஆசரிப்புக் கூடாரத்திலே செய்யும் பணிவிடைவேலைக்கும் சுமையின் வேலைக்கும் உட்படத்தக்கவர்களும்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லேவியருடைய பிதாக்களின் வீட்டு வம்சங்களில் முப்பது வயதுமுதல் ஐம்பது வயதுவரைக்குமுள்ளவர்கள் ஆசரிப்புக் கூடாரத்திலே செய்யும் பணிவிடைவேலைக்கும் சுமையின் வேலைக்கும் உட்படத்தக்கவர்களும்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ோசேயினாலும் ஆரோனாலும் இஸ்ரவேலின் பிரபுக்களாலும் எண்ணப்பட்டவர்களும் ஆகிய எல்லாரும்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ோசேயினாலும் ஆரோனாலும் இஸ்ரவேலின் பிரபுக்களாலும் எண்ணப்பட்டவர்களும் ஆகிய எல்லாரும்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ோசேயினாலும் ஆரோனாலும் இஸ்ரவேலின் பிரபுக்களாலும் எண்ணப்பட்டவர்களும் ஆகிய எல்லாரும்,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எண்ணாயிரத்து ஐந்நூற்று எண்பதுபேராயிருந்த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ர்த்தர் மோசேக்குக் கட்டளையிட்டபடியே, அவர்கள் தங்கள் தங்கள் பணிவிடைக்கென்றும் தங்கள் தங்கள் சுமைக்கென்றும் மோசேயினால் எண்ணப்பட்டார்கள்; இவ்விதமாய், கர்த்தர் மோசேக்குக் கட்டளையிட்டபடியே அவர்கள் அவனால் எண்ணப்பட்ட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ர்த்தர் மோசேக்குக் கட்டளையிட்டபடியே, அவர்கள் தங்கள் தங்கள் பணிவிடைக்கென்றும் தங்கள் தங்கள் சுமைக்கென்றும் மோசேயினால் எண்ணப்பட்டார்கள்; இவ்விதமாய், கர்த்தர் மோசேக்குக் கட்டளையிட்டபடியே அவர்கள் அவனால் எண்ணப்பட்ட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ர்த்தர் மோசேக்குக் கட்டளையிட்டபடியே, அவர்கள் தங்கள் தங்கள் பணிவிடைக்கென்றும் தங்கள் தங்கள் சுமைக்கென்றும் மோசேயினால் எண்ணப்பட்டார்கள்; இவ்விதமாய், கர்த்தர் மோசேக்குக் கட்டளையிட்டபடியே அவர்கள் அவனால் எண்ணப்ப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 এবং হারোণ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কহাত্‌ গোষ্ঠীর পরিবারগুলির লোকসংখ্যা গণনা করো| (কহাত্‌ পরিবারগোষ্ঠী লেবী পরিবারগোষ্ঠীর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ংশ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্রিশ থেকে পঞ্চাশ বছর বয়স্ক যে সব পুরুষ সেনাবাহিনীতে কাজ করেছিল তাদের সকলের সংখ্যা গণনা করো| এ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গম তাঁবুতে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মাগম তাঁবুর ভেতরের পবিত্রতম জিনিসপত্রের যত্ন ও রক্ষনাবেক্ষণই হবে তাদের কাজ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যখন ইস্রায়েলের লোকরা কোনো নতুন জায়গায় ভ্রমণে যাবে, তখন হারোণ এবং তার পুত্ররা অবশ্যই সমাগ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তে যাবে এবং পর্দা নামিযে সেই পর্দা দিয়ে ঈশ্বর এবং ইস্রায়েলের লোকদের চুক্তির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ন্দুকটিকে ঢাকা দিয়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 পর তারা এই সমস্ত জিনিসগুলিকে একটি মসৃণ চামড়ার তৈরী আচ্ছাদন দিয়ে ঢেকে দেবে| এর পর তারা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চামড়ার ওপর দিয়ে একটি শক্ত নীল কাপড় সমানভাবে বিছিযে দেবে এবং পবিত্র সিন্দুকের আংটা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িগুলো প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এর পর তারা অবশ্যই পবিত্র টেবিলের উপর একটি নীল কাপড় বিছিযে দেবে| তারপর তারা থালা, চামচ, বাট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 নৈবেদ্যগুলির পাত্র টেবিলের ওপর রাখবে| টেবিলের ওপরে বিশেষ ধরণের রুটিও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সমস্ত জিনিপত্রের উপরে তুমি অবশ্যই একটি লাল কাপড় বিছিযে দেবে| এর পর এই সমস্ত জিনিসগুলিকে মসৃ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মড়া দিয়ে ঢেকে রাখো| এর পর টেবিলের আংটার মধ্যে খুঁটিগুলো প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 পর তারা অবশ্যই বাতিস্তম্ভ এবং তার বাতিগুলিকে একটি নীল কাপড় দিয়ে ঢেকে দেবে| বাতিগু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জ্জ্বলিত অবস্থায় রাখার জন্য যা যা জিনিসপত্রের প্রযোজন হয়, সেই সমস্ত কিছুকে এবং বাতির জন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োজনীয় তেলের পাত্রগুলোকেও তারা অবশ্যই ঢেক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পর সমস্ত জিনিসগুলোকে মসৃণ চামড়ার মধ্যে মুড়বে| এর পর তারা অবশ্যই এই সমস্ত দ্রব্যসামগ্রী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িতে পরাবে, যে খুঁটিগুলো বহন করার জন্য ব্যবহৃত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তারা অবশ্যই সোনালী বেদীর ওপর একটি নীল কাপড় বিছিযে দেবে এবং সেটাকে একটি মসৃণ চামড়া দিয়ে আব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তারপর তারা বহনের জন্য বেদীর ওপরে আংটার মধ্যে খুঁটিগুলো প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এর পর তারা পবিত্র স্থানে উপাসনার জন্য যে সব বিশেষ ধরণের জিনিসপত্র ব্যবহৃত হয়, সেগুলিক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জড়ো করবে| একত্রিত জিনিসপত্রগুলিকে তারা অবশ্যই একটি নীল কাপড়ে মুড়বে| তারপর তারা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গুলিকে মসৃণ চামড়া দিয়ে ঢাকবে| তারপর এগুলোকে বহনের জন্যে একটি কাঠামোর ওপর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তারা অবশ্যই পিতলের বেদীর ওপর থেকে ছাই পরিষ্কার করবে এবং বেদীর ওপর একটি বেগুনী কাপড় পাত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রপর তারা উপাসনারর জন্য যে সব জিনিসপত্র ব্যবহৃত হত সেইগুলোকে বেদীর উপরে এক জায়গায় একত্র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এগুলো হল আগুন রাখার পাত্র, কাঁটা চামচ, বেলচা এবং বাটি| তারা অবশ্যই এই সকল দ্রব্যসামগ্রী পিত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র ওপর রাখবে| এরপর বেদীটি একটি মসৃণ চামড়ার আচ্ছাদন দিয়ে ঢাকবে| বেদীর উপরের আংটার মধ্য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হনের জন্য খুঁটিগুলোকে প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হারোণ এবং তার পুত্ররা পবিত্র স্থানের জিনিসপত্র ঢেকে দেওয়ার কাজ সম্পূর্ণ করবে| এরপর কহা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ের লোকরা ভিতরে যেতে পারবে এবং ঐ সব জিনিসপুত্র বহনের কাজ শুরু করবে| এইভাবে তারা পবিত্র স্থ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পর্শ করবে না এবং তাদের মৃত্যু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যাজক হারোণের পুত্র ইলীয়াসর, পবিত্র তাঁবুর দায়িত্বে থাকবে| সেই পবিত্র স্থান এবং সেখানকার 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পত্রের দায়িত্ব তার| বাতি জ্বালাবার জন্য প্রয়োজনীয় তেল, ধূপধূনো, দৈনন্দিন উত্সর্গীক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পত্র এবং অভিষেকের তেলের দায়িত্বেও সে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পর প্রভু মোশি এবং হারোণ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সাবধান! এই কহাতের পরিবারের লোকদের উচ্ছেদ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ুমি নিশ্চয়ই এই কাজগুলো করবে যাতে কহাতের পরিবারের লোকরা পবিত্রতম স্থানের কাছে যেতে পার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তাদের মৃত্যু না হয়| হারোণ ও তার পুত্ররা ভেতরে প্রবেশ করে কহাত্‌ পরিবারের প্রত্যেকটি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ি করতে হবে এবং কি বইতে হবে তা দেখ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দি তুমি এই কাজ না করো, তাহলে কহাতের লোকরা হয়তো ভেতরে প্রবেশ করে পবিত্র দ্রব্যাদি দেখ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তারা ক্ষণিকের জন্যেও ঐসব জিনিপত্র দেখে, তাহলে তাদের অবশ্যই মর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গের্শোন পরিবারের সকল লোকর সংখ্যা গণনা করো| পরিবার এবং পরিবারগোষ্ঠী অনুসারে তাদের তালিকা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নাবাহিনীতে কাজ করেছিল এমন 30 থেকে 50 বছর বয়স্ক পুরুষের সংখ্যা গণনা করো| সমাগম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ণাবেক্ষণই হবে তাদের কাজ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এগুলো গের্শোন পরিবারের কাজ| তারা এই সকল দ্রব্যাদি বহন কর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রা সমাগম তাঁবুর পর্দাগুলো, পবিত্র তাঁবু এর আচ্ছাদন এবং মসৃণ চামড়ার আচ্ছাদনগুলোকে বহ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পবিত্র তাঁবুর প্রবেশ পথের পর্দাও বহ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বিত্র তাঁবু এবং বেদীর চতুর্দিকে যে প্রাঙ্গণ তার পর্দাগুলোকেও তারা বহন করবে| তারা প্রাঙ্গ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পথের পর্দা এবং পর্দার সঙ্গে ব্যবহারের উপযোগী সমস্ত দড়ি এবং অন্যান্য জিনিসপত্রও বহন করবে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 জিনিসপত্রের সঙ্গে অন্যান্য যা যা কাজকর্মের প্রযোজন হবে তার দায়িত্বেও থাকবে গের্শোন পরি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ে সকল কাজ করা হবে হারোণ এবং তার পুত্ররা তার প্রতি লক্ষ্য রাখবে| গের্শোনের লোকরা যে সব জিনিসপ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ন করবে এবং যে সব কাজ করবে, তার প্রত্যেকরি প্রতি হারোণ এবং তার পুত্ররা লক্ষ্য রাখবে| য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পত্র তারা বহন করবে তার দায়িত্বও তুমি তাদের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াজক হারোণের পুত্র ঈথামরের নির্দেশ অনুসারে সমাগম তাঁবুর জন্য গের্শোন পরিবারগোষ্ঠীর লোকরা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গুলোই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মরারি পরিবারগোষ্ঠীর সকল পরিবার এবং পরিবারগোষ্ঠীর সকল পুরুষদের গণনা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েনাবাহিনীতে কাজ করেছিল এমন 30 থেকে 50 বছরের বয়স্ক সব পুরুষের সংখ্যা গণনা করো| সমাগম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ারা এই বিশেষ ধরণের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খন তুমি ভ্রমণ করবে তখন তাদের কাজ হল সমাগম তাঁবুর কাঠামো বহন করা| তারা অবশ্যই পবিত্র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নী, স্তম্ভ এবং ভিত্তিগুলোকে বহ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্রাঙ্গণের চারপাশের স্তম্ভগুলি, ভিত্তিগুলি, তাঁবুর খুঁটিগুলি, সমস্ত দড়ি এবং প্রাঙ্গণের চারপ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ির জন্যে যা কিছু ব্যবহৃত হয় সব কিছু তারা অবশ্যই বহন করবে| নামের তালিকা তৈরী করে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নিশ্চিত করে বলে দাও তাকে কোন কোন জিনিস বহন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মাগম তাঁবুর কাজে সেবা করার জন্যেই মরারি পরিবারের লোকদের এই সব কাজ করতে হবে| যাজক হারোণ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থামরের নির্দেশ অনুসারে এই কাজগুলি তার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মোশি, হারোণ এবং ইস্রায়েলের দলনেতারা কহাতের লোকদের তাদের পরিবার এবং পরিবারগোষ্ঠী অনুসারেই গণ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্রিশ থেকে পঞ্চাশ বছর বয়স্ক যেসব পুরুষ সমাগম তাঁবুতে বিশেষ কাজের দায়িত্বে ছিল তাদের সংখ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হাত্‌ পরিবারের 2,750 জন পুরুষ এই কাজের জন্য উপযুক্ত বলে বিবেচি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সুতরাং সমাগম তাঁবুর জন্য বিশেষ ধরণের কাজের দায়িত্ব কহাত্‌ পরিবারগোষ্ঠীকে দেওয়া হয়েছিল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কে যে ভাবে কাজ করতে বলেছিলেন, মোশি এবং হারোণ ঠিক সেই ভাবেই সেসব কাজ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গের্শোনের গোষ্ঠীকেও গণনা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সেনাবাহিনীতে কাজ করেছিল এমন 30 থেকে 50 বছর বয়স্ক সব পুরুষকেই তারা গণনা করেছিল| তাদের সমাগ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র জন্য বিশেষ কাজের দায়িত্ব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গের্শোন পরিবারগোষ্ঠীর 2,630 জন পুরুষ এই কাজের জন্য উপযুক্ত বলে বিবেচি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সমাগম তাঁবুর জন্য বিশেষ কাজের দায়িত্ব গের্শোন পরিবারগোষ্ঠীর এইসব ব্যক্তির ওপরেই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মোশিকে যেভাবে কাজ করতে বলেছিলেন, মোশি এবং হারোণ ঠিক সেভাবেই সেসব কাজ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মরারি পরিবারগোষ্ঠীর সব পরিবার এবং গোষ্ঠীর পুরুষদের গণনা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সেনাবাহিনীতে কাজ করেছিল এমন 30 থেকে 50 বছর বয়স্ক সকল পুরুষের সংখ্যাই গণনা করা হয়েছিল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গম তাঁবুর জন্য বিশেষ কাজের দায়িত্ব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মরারি পরিবারগোষ্ঠীর 3,200 জন পুরুষ এইসব কাজের জন্যে উপযুক্ত বলে বিবেচি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সুতরাং মরারি পরিবারগোষ্ঠীর এইসব ব্যক্তির ওপরেই বিশেষ কাজের দায়িত্ব দেওয়া হয়েছিল| প্রভু মোশ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ভাবে কাজ করতে বলেছিলেন, মোশি এবং হারোণ ঠিক সেভাবেই কাজ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মোশি, হারোণ এবং ইস্রায়েলের অন্যান্য দলনেতারা লেবীয় পরিবারগোষ্ঠীর জনসংখ্যা গণনা করেছি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পরিবার এবং পরিবারগোষ্ঠীর লোকসংখ্যা গণন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সেনাবাহিনীতে কাজ করেছিল এমন 30 থেকে 50 বছর বয়স্ক সব পুরুষের সংখ্যাই গণনা করা হয়েছিল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গম তাঁবুর জন্য বিশেষ কাজের দায়িত্ব দেওয়া হয়েছিল| স্থানান্তরে ভ্রমণের সময় এরা সমাগম তাঁব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নের কাজ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মোট লোকসংখ্যা ছিল 8,58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সুতরাং প্রভু মোশিকে যেভাবে আদেশ করেছিলেন সেই ভাবে প্রত্যেক লোককে গণনা করা হয়েছিল|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তার নিজের কাজ দেওয়া হয়েছিল এবং বলা হয়েছিল তাকে অবশ্যই কোনো না কোন জিনিসপত্র বহ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প্রভু যেভাবে কাজ সম্পন্ন করার আদেশ দিয়েছিলেন সেই ভাবেই এইসব কাজ সম্পাদি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2026-10-21T04:41:02Z</dcterms:created>
  <dcterms:modified xsi:type="dcterms:W3CDTF">2026-10-21T04:41:02Z</dcterms:modified>
  <dc:title>গণনা পুস্তক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