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க்கிறார் அழைக்கிறார்
அன்பாய் இன்றே உன்னை
கல்லும் கரையும் கல்வாரியண்டை
கர்த்தர் அழைக்கிறார்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ேட்டின் மகன் கெட்டழிந்தான்
கெட்ட குமாரனைப்போல்
பாவத்தின் சம்பளம் மரணமே
பாவத்தில் மாளாதே --- அழைக்கிறார்
2. உந்தன் நீதி கந்தையாகும்
உன்னில் நன்மை ஒன்றில்லை
பாவஞ் செய்தே மகிமையிழந்தாய்
பாவியை நேசித்தார் --- அழைக்கிறார்
3. பாவங்களை மறைப்பவன்
பாரில் வாழ்வை அடையான்
சன்மார்க்கன் துன்மார்க்கன் இருவரும்
சங்காரம் அடைவார் --- அழைக்கிறார்
4. நானே வழி சத்தியமும்
நித்திய ஜீவன் என்றார்
இயேசுவை நம்பி நீ ஜெபிப்பதால்
இரட்சணியம் அடைவாய் --- அழைக்கிறார்
5. காலங்களும் கடந்திடும்
வால வயதும் மாறும்
தேவனைச் சந்திக்கும் வேளையிதே
தேடி நீ வாராயோ --- அழைக்கி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2026-09-15T14:14:02Z</dcterms:created>
  <dcterms:modified xsi:type="dcterms:W3CDTF">2026-09-15T14:14:02Z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