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சவுலோடே பேசி முடிந்த பின்பு, யோனத்தானுடைய ஆத்துமா தாவீதின் ஆத்துமாவோடே ஒன்றாய் இசைந்திருந்தது; யோனத்தான் அவனைத் தன் உயிரைப்போலச் சிநேக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் சவுலோடே பேசி முடிந்த பின்பு, யோனத்தானுடைய ஆத்துமா தாவீதின் ஆத்துமாவோடே ஒன்றாய் இசைந்திருந்தது; யோனத்தான் அவனைத் தன் உயிரைப்போலச் சிநேக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் அவனை அவன் தகப்பன் வீட்டுக்குத் திரும்பிப்போக ஒட்டாமல், அன்று முதல் தன்னிடத்தில் வைத்துக் கொண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னத்தான் தாவீதைத் தன் ஆத்துமாவைப் போலச் சிநேகித்ததினால், அவனும் இவனும் உடன்படிக்கைபண்ணிக் 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னத்தான் போர்த்துக்கொண்டிருந்த சால்வையைக் கழற்றி, அதையும், தன் வஸ்திரத்தையும், தன் பட்டயத்தையும், தன் வில்லையும், தன் கச்சையையும்கூடத் தாவீதுக்குக் கொடு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் தன்னை அனுப்புகிற எவ்விடத்திற்கும் போய், புத்தியாய்க் காரியத்தை நடப்பித்ததினால், சவுல் அவனை யுத்தமனுஷரின்மேல் அதிகாரியாக்கினான்; அவன் எல்லா ஜனத்தின் கண்களுக்கும், சவுலுடைய ஊழியக்காரரின் கண்களுக்கும்கூடப் பிரியம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 பெலிஸ்தனைக் கொன்று திரும்பி வந்தபின்பு, ஜனங்கள் திரும்பவரும்போதும், ஸ்திரீகள் இஸ்ரவேலின் சகல பட்டணங்களிலுமிருந்து, ஆடல் பாடலுடன் புறப்பட்டு, மேளங்களோடும் கீதவாத்தியங்களோடும் சந்தோஷமாய் ராஜாவாகிய சவுலுக்கு எதிர்கொண்டு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ஸ்திரீகள் ஆடிப்பாடுகையில்: சவுல் கொன்றது ஆயிரம், தாவீது கொன்றது பதினாயிரம் என்று முறைமுறையாகப் பா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ஸ்திரீகள் ஆடிப்பாடுகையில்: சவுல் கொன்றது ஆயிரம், தாவீது கொன்றது பதினாயிரம் என்று முறைமுறையாகப் பா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ார்த்தை சவுலுக்கு விசனமாயிருந்தது; அவன் மிகுந்த எரிச்சலடைந்து, தாவீதுக்குப் பதினாயிரம், எனக்கோ ஆயிரம் கொடுத்தார்கள்; இன்னும் ராஜாங்கமாத்திரம் அவனுக்கு குறைவாயிருக்கிறது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ார்த்தை சவுலுக்கு விசனமாயிருந்தது; அவன் மிகுந்த எரிச்சலடைந்து, தாவீதுக்குப் பதினாயிரம், எனக்கோ ஆயிரம் கொடுத்தார்கள்; இன்னும் ராஜாங்கமாத்திரம் அவனுக்கு குறைவாயிருக்கிறது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் முதற்கொண்டு சவுல் தாவீதைக் காய்மகாரமாய்ப் பார்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றுநாளிலே தேவனால் விடப்பட்ட பொல்லாத ஆவி சவுலின்மேல் இறங்கிற்று; அவன் வீட்டிற்குள்ளே தீர்க்கதரிசனம் சொல்லிக்கொண்டிருந்தான்; அப்பொழுது தாவீது தினந்தோறும் செய்கிறபடி, தன் கையினால் சுரமண்டலத்தை வாசித்துக்கொண்டிருந்தான்; சவுலின் கையிலே ஈட்ட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வுல் தாவீதைச் சுவரோடே சேர்த்து உருவக் குத்திப்போடுவேன் என்று ஈட்டியை அவன்மேல் எறிந்தான்; ஆனாலும் தாவீது விலகி இரண்டுதரம் அவனுக்குத் தப்ப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வுல் தாவீதைச் சுவரோடே சேர்த்து உருவக் குத்திப்போடுவேன் என்று ஈட்டியை அவன்மேல் எறிந்தான்; ஆனாலும் தாவீது விலகி இரண்டுதரம் அவனுக்குத் தப்ப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தாவீதோடேகூட இருக்கிறார் என்றும் தன்னை விட்டு விலகிப்போனார் என்றும், சவுல் கண்டு, தாவீதுக்குப் பய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த் தன்னைவிட்டு அப்புறப்படுத்தி, அவனை ஆயிரம்பேருக்கு அதிபதியாக வைத்தான்; அப்படியே அவன் ஜனத்திற்கு முன்பாகப் போக்கும் வரத்துமாய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த் தன்னைவிட்டு அப்புறப்படுத்தி, அவனை ஆயிரம்பேருக்கு அதிபதியாக வைத்தான்; அப்படியே அவன் ஜனத்திற்கு முன்பாகப் போக்கும் வரத்தும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தன் செய்கைகளிலெல்லாம் புத்திமானாய் நடந்தான்; கர்த்தர் அவனோடேகூட இருந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மகா புத்திமானாய் நடக்கிறதைச் சவுல் கண்டு, அவனுக்குப் பயந்த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ும் யூதா ஜனங்களுமாகிய யாவரும் தாவீதைச் சிநேகித்தார்கள்; அவர்களுக்கு முன்பாக அவன் போக்கும் வரத்துமா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ரும் யூதா ஜனங்களுமாகிய யாவரும் தாவீதைச் சிநேகித்தார்கள்; அவர்களுக்கு முன்பாக அவன் போக்கும் வரத்தும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ை அல்ல, பெலிஸ்தரின் கையே அவன்மேல் விழட்டும் என்று சவுல் நினைத்துக்கொண்டு, சவுல் தாவீதை நோக்கி: இதோ, என் மூத்த குமாரத்தியாகிய மேராவை உனக்கு மனைவியாகக் கொடுப்பேன்; நீ எனக்கு நல்ல சேவகனாய்மாத்திரம் இருந்து, கர்த்தருடைய யுத்தங்களை நடத்த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 சவுலைப் பார்த்து: ராஜாவுக்கு மருமகனாகிறதற்கு நான் எம்மாத்திரம், என் ஜீவன் எம்மாத்திரம், இஸ்ரவேலிலே என் தகப்பன் வம்சமும் எம்மாத்திர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தாவீது சவுலைப் பார்த்து: ராஜாவுக்கு மருமகனாகிறதற்கு நான் எம்மாத்திரம், என் ஜீவன் எம்மாத்திரம், இஸ்ரவேலிலே என் தகப்பன் வம்சமும் எம்மாத்திர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 குமாரத்தியாகிய மேராப் தாவீதுக்குக் கொடுக்கப்படுங் காலம் வந்தபோது, அவள் மேகோலாத்தியனாகிய ஆதரியேலுக்கு மனைவியாகக் கொடுக்கப்பட்ட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 குமாரத்தியாகிய மேராப் தாவீதுக்குக் கொடுக்கப்படுங் காலம் வந்தபோது, அவள் மேகோலாத்தியனாகிய ஆதரியேலுக்கு மனைவியாகக் கொடுக்கப்பட்ட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வுலின் குமாரத்தியாகிய மீகாள் தாவீதை நேசித்தாள்; அது சவுலுக்கு அறிவிக்கப்பட்டபோது, அது அவனுக்குச் சந்தோஷ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அவனுக்குக் கண்ணியாயிருக்கவும், பெலிஸ்தரின் கை அவன்மேல் விழவும், அவளை அவனுக்குக் கொடுப்பேன் என்று சவுல் எண்ணி, தாவீதை நோக்கி: நீ என்னுடைய இரண்டாம் குமாரத்தியினால் இன்று எனக்கு மருமகனாவாய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சவுல் தன் ஊழியக்காரரைப் பார்த்து: நீங்கள் தாவீதோடே இரகசியமாய்ப் பேசி: இதோ, ராஜா உன்மேல் பிரியமாயிருக்கிறார்; அவருடைய ஊழியக்காரர் எல்லாரும் உம்மைச் சிநேகிக்கிறார்கள்; இப்பொழுதும் நீர் ராஜாவுக்கு மருமகனானால் நலம் என்று சொல்லுங்கள் என்று கற்ப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லின் ஊழியக்காரர் இந்த வார்த்தைகளைத் தாவீதின் செவிகள் கேட்கப் பேசினார்கள்; அப்பொழுது தாவீது, நான் ராஜாவுக்கு மருமகனாகிறது லேசான காரியமா? நான் எளியவனும், அற்பமாய் எண்ணப்பட்டவனுமாயிருக்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வுலின் ஊழியக்காரர் இந்த வார்த்தைகளைத் தாவீதின் செவிகள் கேட்கப் பேசினார்கள்; அப்பொழுது தாவீது, நான் ராஜாவுக்கு மருமகனாகிறது லேசான காரியமா? நான் எளியவனும், அற்பமாய் எண்ணப்பட்டவனுமாயிருக்கிற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ாவீது இன்ன இன்னபடி சொன்னான் என்று சவுலின் ஊழியக்காரர் அவனுக்கு அறிவித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வுல்: ராஜா பரிசத்தை விரும்பாமல், பெலிஸ்தரின் நூறு நுனித்தோல்களினால் ராஜாவின் சத்துருக்களிடத்தில் பழிவாங்க விருப்பமாயிருக்கிறார் என்று தாவீதுக்குச் சொல்லுங்கள் என்றான்; தாவீதை பெலிஸ்தரின் கையினால் விழப்பண்ணுவதே சவுலுடைய எண்ணம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ழியக்காரர் தாவீதுக்கு இந்த வார்த்தைகளைச் சொன்னபோது, ராஜாவுக்கு மருமகனாகிறது தாவீதுக்குப் பிரியம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க் குறித்த நாட்கள் நிறைவேறுமுன்னே, தாவீது எழுந்து, தன் மனுஷரைக் கூட்டிக்கொண்டுபோய், பெலிஸ்தரில் இருநூறுபேரை வெட்டி, அவர்கள் நுனித்தோல்களைக் கொண்டு வந்து, நான் ராஜாவுக்கு மருமகனாகும்படிக்கு, அவைகளை ராஜாவுக்கு எண்ணிச் செலுத்தினான்; அப்பொழுது சவுல் தன் குமாரத்தியாகிய மீகாளை அவனுக்கு மனைவியாகக் கொடு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தாவீதோடிருக்கிறார் என்று சவுல் கண்டறிந்துகொண்டான்; சவுலின் குமாரத்தியாகிய மீகாளும் அவனை நேசித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ையால் இன்னும் அதிகமாய்த் தாவீதுக்குப் பயந்து, தான் உயிரோடிருந்த நாளெல்லாம் தாவீதுக்குச் சத்துருவாய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லிஸ்தருடைய பிரபுக்கள் புறப்படுகிறபோதெல்லாம் தாவீது சவுலுடைய ஊழியக்காரர் எல்லாரைப்பார்க்கிலும் புத்திமானாய் நடந்துகொண்டான்; அவன் பேர் மிகவும் கனம்பெற்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ெலிஸ்தருடைய பிரபுக்கள் புறப்படுகிறபோதெல்லாம் தாவீது சவுலுடைய ஊழியக்காரர் எல்லாரைப்பார்க்கிலும் புத்திமானாய் நடந்துகொண்டான்; அவன் பேர் மிகவும் கனம்பெற்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ావీదు సౌలుతో మాటలాడుట చాలించినప్పుడు... యోనాతాను హృదయము దావీదు హృదయముతో కలిసిపోయెను; యోనా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ను తనకు ప్రాణ స్నేహితునిగా భావించుకొని అతని ప్రే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ఆ దినమున అతని తండ్రి ఇంటికి తిరిగి అతని వెళ్లనియ్యక సౌలు అతనిని చేర్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​దావీదు తనకు ప్రాణ స్నేహితుడని భావించుకొని అతనిని ప్రేమించుచు యోనాతాను అతనితో నిబంధన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యోనాతాను తన దుప్పటిని తన కత్తిని తన విల్లును నడికట్టును తీసి దావీదున క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ావీదు సౌలు తనను పంపిన చోట్లకెల్లను పోయి, సుబుద్ధిగలిగి పని చేసికొని వచ్చెను గనుక సౌలు యోధుల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నియమించెను. జనులందరి దృష్టికిని సౌలు సేవకుల దృష్టికిని దావీదు అను కూలుడ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వీదు ఫిలిష్తీయుని హతముచేసి తిరిగి వచ్చినప్పుడు, స్త్రీలు ఇశ్రాయేలీయుల ఊళ్లన్నిటిలోనుండి తంబు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ను సంభ్రమముతోను వాద్యములతోను పాడుచు నాట్యమాడుచు రాజైన సౌలును ఎదుర్కొనుటకై వచ్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 స్త్రీలు గాన ప్రతిగానములు చేయుచు వాయించుచుసౌలు వేలకొలదియు, దావీదు పదివేలకొలదియు (శత్రువులను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 చేసిర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 మాటలు సౌలునకు ఇంపుగా నుండనందున అతడు బహు కోపము తెచ్చుకొనివారు దావీదునకు పదివేలకొలది అనియు,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లకొలది అనియు స్తుతులు పాడిరే; రాజ్యము తప్ప మరి ఏమి అతడు తీసికొనగలడు అను కొ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నాటనుండి సౌలు దావీదుమీద విషపు చూపు నిల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ునాడు దేవునియొద్దనుండి దురాత్మ సౌలుమీదికి బలముగా వచ్చినందున అతడు ఇంటిలో ప్రవచించు చుండగా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 మునుపటిలాగున వీణచేత పట్టుకొని వాయ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ఒకప్పుడు సౌలు చేతిలో నొక యీటె యుండగాదావీదును పొడిచి గోడకు బిగించుదుననుకొని సౌలు ఆ యీట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ిరెను. అయితే అది తగలకుండ దావీదు రెండు మారులు తప్పించ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 తనను విడిచి దావీదునకు తోడై యుండుట చూచి సౌలు దావీదునకు భయ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కాబట్టి సౌలు అతని తనయొద్ద నుండనియ్యక సహస్రాధిపతిగా చేసెను; అతడు జనులకు ముందువచ్చుచు పోవ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రియు దావీదు సమస్త విషయములలో సుబుద్ధిగలిగి ప్రవర్తింపగాయెహోవా అతనికి తోడుగా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​దావీదు మిగుల సుబుద్ధిగలవాడై ప్రవర్తించుట సౌలు చూచి మరి యధికముగా అతనికి భయ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ఇశ్రాయేలు వారితోను యూదావారి తోను దావీదు జనులకు ముందువచ్చుచు, పోవుచునుండుటచేత వారు అత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మిం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ౌలునా చెయ్యి వానిమీద పడకూడదు, ఫిలిష్తీయుల చెయ్యి వానిమీద పడును గాక అనుకొనిదావీదూ, నా పె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్తెయైన మేరబును నీకిత్తును; నీవు నా పట్ల యుద్ధ శాలివై యుండి యెహోవా యుద్ధములను జరిగింపవలె 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ందుకు దావీదురాజునకు అల్లుడనగుటకు నేనెంతటివాడను? నా స్థితియైనను ఇశ్రాయేలులో నా తండ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టుంబమైనను ఏపాటివని సౌల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తే సౌలు కుమార్తెయైన మేరబును దావీదునకు ఇయ్య వలసి యుండగా సౌలు ఆమెను మెహోలతీయ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్రీయేలుకిచ్చి పెండ్లి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యితే తన కుమార్తెయైన మీకాలు దావీదు మీద ప్రేమ గలిగియుండగా సౌలు విని సంతోష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ఆమె అతనికి ఉరిగానుండునట్లును ఫిలిష్తీయుల చెయ్యి అతనిమీద నుండునట్లును నేను ఆమెన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త్తుననుకొనిఇప్పుడు నీవు మరి యొకదానిచేత నాకు అల్లుడవగుదువని దావీదు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న సేవకులను పిలిపించిమీరు దావీదుతో రహస్యముగా మాటలాడిరాజు నీయందు ఇష్టము గలిగియున్నాడు,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కులందరును నీయెడల స్నేహముగా నున్నారు, కాబట్టి నీవు రాజునకు అల్లుడవు కావలెనని చెప్పవలెనని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ౌలు సేవకులు ఆ మాటలనుబట్టి దావీదుతో సంభాషింపగా దావీదునేను దరిద్రుడనైయెన్నిక లేని వాడనై 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ునకు అల్లుడనగుట స్వల్ప విషయమని మీకు తోచునా? అని వార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సౌలు సేవకులు దావీదు పలికిన మాటలు అతనికి తెలియ జ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దుకు సౌలు ఫిలిష్తీయులచేత దావీదును పడ గొట్టవలెనన్న తాత్పర్యము గలవాడైరాజు ఓలిని కోరక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మీద పగతీర్చుకొనవలెనని ఫిలిష్తీయుల నూరు ముందోళ్లు కోరుచున్నాడని దావీదుతో చెప్పుడ 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సౌలు సేవకులు ఆ మాటలు దావీదునకు తెలియ జేయగా తాను రాజునకు అల్లుడు కావలెనన్న కోరిక గలవాడ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గడువుదాటక మునుపే లేచి తనవారితో పోయి ఫిలిష్తీయులలో రెండువందల మందిని హతముచేసి వారి ముందో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వచ్చి రాజునకు అల్లుడగుటకై కావలసిన లెక్క పూర్తిచేసి అప్పగింపగా సౌలు తన కుమార్తెయైన మీకా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చ్చి పెండ్లి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యెహోవా దావీదునకు తోడుగా నుండుటయు, తన కుమార్తెయైన మీకాలు అతని ప్రేమించుటయు సౌల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దావీదునకు మరి యెక్కువగా భయపడి, యెల్ల ప్పుడును దావీదు మీద విరోధముగా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ఫలిష్తీయుల సర్దారులు యుద్ధమునకు బయలు దేరుచు వచ్చిరి. వారు బయలుదేరినప్పుడెల్లను దావీదు బహు వివ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ము గలిగి ప్రవర్తించుచు రాగా సౌలు సేవకులందరికంటె అతని పేరు బహు ప్రసిద్ధికెక్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2026-10-20T04:39:45Z</dcterms:created>
  <dcterms:modified xsi:type="dcterms:W3CDTF">2026-10-20T04:39:45Z</dcterms:modified>
  <dc:title>1 సమూయేలు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