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iend of sinners ! Lord of glory!
Lowly, mighty,Brother, King !
Musing o'er Thy wondrous story,
Grateful we Thy praises sing.
Friend to help us, cheer us, save us,
In whom power and pity blend-
Praise we must the grace which gave us
Jesus Christ, the sinner's Fri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iend who never fails nor grieves us--
Faithful, tender, constant, kind !
Friend who at all times receives us,
Friend who came the lost to find.
Sorrow soothing, joys enhancing,
Loving until life shall end-- 
Then conferring bliss entrancing,
Still in heaven the sinner's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to love and serve Thee better !
From all evil set us free;
Break,Lord, every sinful fetter,
Be each thought conformed to Thee.
Looking for Thy bright appearing,
May our spirits upward tend ;
Till, no longer doubting,fearing,
We behold the sinner's Frie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2026-07-30T13:53:37Z</dcterms:created>
  <dcterms:modified xsi:type="dcterms:W3CDTF">2026-07-30T13:53:37Z</dcterms:modified>
  <dc:title>Hymn : 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