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நேசர் எங்கே போனார்? ஸ்திரீகளில் ரூபவதியே! உன் நேசர் எவ்விடம் போய்விட்டார்? உன்னோடேகூட நாங்களும் அவரைத் தேடுவ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நேசர் எங்கே போனார்? ஸ்திரீகளில் ரூபவதியே! உன் நேசர் எவ்விடம் போய்விட்டார்? உன்னோடேகூட நாங்களும் அவரைத் தேடுவ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ோட்டங்களில் மேயவும், லீலிபுஷ்பங்களைக் கொய்யவும், என் நேசர் தமது தோட்டத்துக்கும் கந்தவர்க்கப் பாத்திகளுக்கும் போ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என் நேசருடையவள், என் நேசர் என்னுடையவர்; அவர் லீலிபுஷ்பங்களுக்குள்ளே மேய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பிரியமே! நீ திர்சாவைப்போல் செளந்தரியமும், எருசலேமைப்போல் வடிவமும், கொடிகள் பறக்கும் படையைப்போல் கெடியுமானவ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கண்களை என்னைவிட்டுத் திருப்பு, அவைகள் என்னை வென்றது; உன் அளகபாரம் கீலேயாத் மலையிலே தழைமேயும் வெள்ளாட்டு மந்தையைப்போல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கண்களை என்னைவிட்டுத் திருப்பு, அவைகள் என்னை வென்றது; உன் அளகபாரம் கீலேயாத் மலையிலே தழைமேயும் வெள்ளாட்டு மந்தையைப்போல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பற்கள் குளிப்பாட்டப்பட்டுக் கரையேறுகிறவைகளும் ஒன்றானாலும் மலடாயிராமல் இரட்டைக் குட்டியீன்றவைகளுமான ஆட்டுமந்தையைப்போல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பற்கள் குளிப்பாட்டப்பட்டுக் கரையேறுகிறவைகளும் ஒன்றானாலும் மலடாயிராமல் இரட்டைக் குட்டியீன்றவைகளுமான ஆட்டுமந்தையைப்போல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முக்காட்டின் நடுவே உன் கன்னங்கள் வெடித்த மாதளம்பழம் போல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ஸ்திரீகள் அறுபதுபேரும், மறுமனையாட்டிகள் எண்பதுபேருமுண்டு; கன்னியருக்குத் தொகைய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புறாவோ, என் உத்தமியோ ஒருத்தியே; அவள் தன் தாய்க்கு ஒரே பிள்ளை; அவள் தன்னைப் பெற்றவளுக்கு அருமையானவள்; குமாரத்திகள் அவளைக் கண்டு, அவளை வாழ்த்தினார்கள்; ராஜஸ்திரீகளும் மறுமனையாட்டிகளும் அவளைப் போற்ற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புறாவோ, என் உத்தமியோ ஒருத்தியே; அவள் தன் தாய்க்கு ஒரே பிள்ளை; அவள் தன்னைப் பெற்றவளுக்கு அருமையானவள்; குமாரத்திகள் அவளைக் கண்டு, அவளை வாழ்த்தினார்கள்; ராஜஸ்திரீகளும் மறுமனையாட்டிகளும் அவளைப் போற்ற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புறாவோ, என் உத்தமியோ ஒருத்தியே; அவள் தன் தாய்க்கு ஒரே பிள்ளை; அவள் தன்னைப் பெற்றவளுக்கு அருமையானவள்; குமாரத்திகள் அவளைக் கண்டு, அவளை வாழ்த்தினார்கள்; ராஜஸ்திரீகளும் மறுமனையாட்டிகளும் அவளைப் போற்ற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ந்திரனைப்போல் அழகும் சூரியனைப்போல் பிரகாசமும், கொடிகள் பறக்கும் படையைப்போல் கெடியுமுள்ளவளாய், அருணோதயம்போல் உதிக்கிற இவள் யார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ந்திரனைப்போல் அழகும் சூரியனைப்போல் பிரகாசமும், கொடிகள் பறக்கும் படையைப்போல் கெடியுமுள்ளவளாய், அருணோதயம்போல் உதிக்கிற இவள் யார்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ள்ளத்தாக்கிலே பழுத்த கனிகளைப் பார்க்கவும், திராட்சச்செடிகள் துளிர்விட்டு, மாதளஞ்செடிகள் பூத்ததா என்று அறியவும், வாதுமைத் தோட்டத்துக்குப் போ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ள்ளத்தாக்கிலே பழுத்த கனிகளைப் பார்க்கவும், திராட்சச்செடிகள் துளிர்விட்டு, மாதளஞ்செடிகள் பூத்ததா என்று அறியவும், வாதுமைத் தோட்டத்துக்குப் போன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ினையாததுக்குமுன்னே என் ஆத்துமா என்னை அம்மினதாபின் இரதங்களுக்கு ஒப்பாக்க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ும்பிவா, திரும்பிவா, சூலமித்தியே! நாங்கள் உன்னைப் பார்க்கும்படிக்கு, திரும்பிவா, திரும்பிவா. சூலமித்தியில் நீங்கள் என்னத்தைப் பார்க்கிறீர்கள்? அவள் இரண்டு சேனையின் கூட்டத்துக்குச் சமானமானவ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ும்பிவா, திரும்பிவா, சூலமித்தியே! நாங்கள் உன்னைப் பார்க்கும்படிக்கு, திரும்பிவா, திரும்பிவா. சூலமித்தியில் நீங்கள் என்னத்தைப் பார்க்கிறீர்கள்? அவள் இரண்டு சேனையின் கூட்டத்துக்குச் சமானமானவ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103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রমণীদের মধ্যে সুন্দরী শ্রেষ্ঠা, তোমার প্রেমিক কোথায় গেছে? তোমার প্রিয়তম কোন দিকে গেছে?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, তাহলে, তাকে খোঁজার ব্যাপারে, আমরা তোমাকে সাহায্য করতে পা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ার প্রিয়তম তার মশলার বাগানে গিয়েছে| সে তার বাগানে ঘুরে বেড়াতে ও পদ্ম ফুল তুলত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ি এক মাত্র আমার প্রেমিকের এবং আমার প্রেমিক এক মাত্র আমারই| সে পদ্ম বনে ঘুরে বেড়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হে প্রিয়তমা, তুমি তির্সার মত সুন্দর, জেরুশালেমের মত মনোরম, দুর্গ দ্বারা রক্ষিত নগরীর মত ভয়ঙ্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ার দিকে চেয়ে দেখো না! তোমার দুটি চোখ আমায় অস্থির করে দেয়! তোমার কেশরাশি, গিলিয়দ পর্বতের ঢ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যে নেমে আসা একদল ছাগলে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োমার দাঁতগুলো সদ্য স্নাত ছাগীর মত| তারা প্রত্যেকেই য়মজ বত্স জন্ম দিয়েছে এবং একটা মেষও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বককে হারায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োমার গণ্ডদেশ ডালিম ফলের দুটি আধখানা টুকরোর ম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ষাট জন রাণী বা 80 জন উপপত্নী থাকতে পারে, এমনকি অগণিত তরুণীরাও থাকতে পার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িন্তু আমার পরিপূর্ণা, আমার কপোতী অদ্বিতীযা| সে তার মায়ের কাছে অনন্যা, য়ে তাকে জন্ম দিয়ে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সব থেকে প্রিয় সন্তান! যুবতী রমণীরা তার দিকে চেয়ে দেখে এবং তার রূপের প্রশংসা করে| শুধু তাই ন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ণীরা এবং উপপত্নীরাও তার প্রশংস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ঐ তরুণী মেযেটি কে? মেযেটি ভোরের আভার মতই উজ্জ্বল| সে চাঁদের মত সুন্দর| সে সূর্য়্য়ের ম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জ্জ্বল| সে শোভাযাত্রার তারাদের মত সম্ভ্রান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উপত্যকার ফল দেখতে আমি আখরোটের বাগানে গেলাম, দেখতে গেলাম দ্রাক্ষাক্ষেতে অথবা ডালিমগাছে ফল ধরে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ি নিজেও জানতাম না য়ে সে আমাকে রথের ওপর যুবরাজ হিসেবে বসিয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ফিরে এসো, ফিরে এসো শূলম্মীয!ফিরে এসো, ফিরে এসো, যাতে আমরা তোমায় চেয়ে দেখতে পারি| শূলম্মী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কে তুমি কেন তাকিযে দেখ? সে য়ে মহনযিমে বিজয় নৃত্যে মগ্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2026-10-20T11:00:42Z</dcterms:created>
  <dcterms:modified xsi:type="dcterms:W3CDTF">2026-10-20T11:00:42Z</dcterms:modified>
  <dc:title>পরম গীত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