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presProps" Target="presProps.xml"/>
  <Relationship Id="rId38" Type="http://schemas.openxmlformats.org/officeDocument/2006/relationships/viewProps" Target="viewProps.xml"/>
  <Relationship Id="rId3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த்தமிட்டுக் கூப்பிடு; அடக்கிக்கொள்ளாதே; எக்காளத்தைப்போல உன் சத்தத்தை உயர்த்தி, என் ஜனத்துக்கு அவர்கள் மீறுதலையும், யாக்கோபின் வம்சத்தாருக்கு அவர்கள் பாவங்களையும் தெரிவி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த்தமிட்டுக் கூப்பிடு; அடக்கிக்கொள்ளாதே; எக்காளத்தைப்போல உன் சத்தத்தை உயர்த்தி, என் ஜனத்துக்கு அவர்கள் மீறுதலையும், யாக்கோபின் வம்சத்தாருக்கு அவர்கள் பாவங்களையும் தெரிவி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ங்கள் தேவனுடைய நியாயத்தைவிட்டு விலகாமல் நீதியைச் செய்துவருகிற ஜாதியாரைப்போல் அவர்கள் நாடோறும் என்னைத் தேடி, என் வழிகளை அறிய விரும்புகிறார்கள்; நீதி நியாயங்களை என்னிடத்தில் விசாரித்து தேவனிடத்தில் சேர விரும்பு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ங்கள் தேவனுடைய நியாயத்தைவிட்டு விலகாமல் நீதியைச் செய்துவருகிற ஜாதியாரைப்போல் அவர்கள் நாடோறும் என்னைத் தேடி, என் வழிகளை அறிய விரும்புகிறார்கள்; நீதி நியாயங்களை என்னிடத்தில் விசாரித்து தேவனிடத்தில் சேர விரும்பு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ங்கள் தேவனுடைய நியாயத்தைவிட்டு விலகாமல் நீதியைச் செய்துவருகிற ஜாதியாரைப்போல் அவர்கள் நாடோறும் என்னைத் தேடி, என் வழிகளை அறிய விரும்புகிறார்கள்; நீதி நியாயங்களை என்னிடத்தில் விசாரித்து தேவனிடத்தில் சேர விரும்பு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உபவாசம்பண்ணும்போது நீர் நோக்காமலிருக்கிறதென்ன? நாங்கள் எங்கள் ஆத்துமாக்களை ஒடுக்கும்போது நீர் அதை அறியாமலிருக்கிறதென்ன என்கிறார்கள்; இதோ, நீங்கள் உபவாசிக்கும் நாளிலே உங்கள் இச்சையின்படி நடந்து, உங்கள் வேலைகளையெல்லாம் கட்டாயமாய்ச் செய்கிற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உபவாசம்பண்ணும்போது நீர் நோக்காமலிருக்கிறதென்ன? நாங்கள் எங்கள் ஆத்துமாக்களை ஒடுக்கும்போது நீர் அதை அறியாமலிருக்கிறதென்ன என்கிறார்கள்; இதோ, நீங்கள் உபவாசிக்கும் நாளிலே உங்கள் இச்சையின்படி நடந்து, உங்கள் வேலைகளையெல்லாம் கட்டாயமாய்ச் செய்கிற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வழக்குக்கும் வாதுக்கும் துஷ்டத்தனத்தையுடைய கையினால் குத்துகிறதற்கும் உபவாசிக்கிறீர்கள்; நீங்கள் உங்கள் கூக்குரலை உயரத்திலே கேட்கப்பண்ணும்படியாய், இந்நாளில் உபவாசிக்கிறதுபோல் உபவாசியாதிருங்கள்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வழக்குக்கும் வாதுக்கும் துஷ்டத்தனத்தையுடைய கையினால் குத்துகிறதற்கும் உபவாசிக்கிறீர்கள்; நீங்கள் உங்கள் கூக்குரலை உயரத்திலே கேட்கப்பண்ணும்படியாய், இந்நாளில் உபவாசிக்கிறதுபோல் உபவாசியாதிருங்கள்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் தன் ஆத்துமாவை ஒடுக்குகிறதும், தலைவணங்கி நாணலைப்போல் இரட்டிலும் சாம்பலிலும் படுத்துக்கொள்ளுகிறதும், எனக்குப் பிரியமான உபவாச நாளாயிருக்குமோ இதையா உபவாசமென்றும் கர்த்தருக்குப் பிரியமான நாளென்றும் சொல்லுவாய்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் தன் ஆத்துமாவை ஒடுக்குகிறதும், தலைவணங்கி நாணலைப்போல் இரட்டிலும் சாம்பலிலும் படுத்துக்கொள்ளுகிறதும், எனக்குப் பிரியமான உபவாச நாளாயிருக்குமோ இதையா உபவாசமென்றும் கர்த்தருக்குப் பிரியமான நாளென்றும் சொல்லுவாய்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ஷன் தன் ஆத்துமாவை ஒடுக்குகிறதும், தலைவணங்கி நாணலைப்போல் இரட்டிலும் சாம்பலிலும் படுத்துக்கொள்ளுகிறதும், எனக்குப் பிரியமான உபவாச நாளாயிருக்குமோ இதையா உபவாசமென்றும் கர்த்தருக்குப் பிரியமான நாளென்றும் சொல்லுவாய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்கிரமத்தின் கட்டுகளை அவிழ்க்கிறதும், நுகத்தடியின் பிணையல்களை நெகிழ்க்கிறதும், நெருக்கப்பட்டிருக்கிறவர்களை விடுதலையாக்கிவிடுகிறதும், சகல நுகத்தடிகளையும் உடைத்துப்போடுகிறத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க்கிரமத்தின் கட்டுகளை அவிழ்க்கிறதும், நுகத்தடியின் பிணையல்களை நெகிழ்க்கிறதும், நெருக்கப்பட்டிருக்கிறவர்களை விடுதலையாக்கிவிடுகிறதும், சகல நுகத்தடிகளையும் உடைத்துப்போடுகிறத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சியுள்ளவனுக்கு உன் ஆகாரத்தைப் பகிர்ந்துகொடுக்கிறதும், துரத்துண்ட சிறுமையானவர்களை வீட்டிலே சேர்த்துக்கொள்ளுகிறதும், வஸ்திரமில்லாதவனைக்கண்டால் அவனுக்கு வஸ்திரங் கொடுக்கிறதும், உன் மாம்சமானவனுக்கு உன்னை ஒளிக்காமலிருக்கிறதும் அல்லவோ எனக்கு உகந்த உபவாச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சியுள்ளவனுக்கு உன் ஆகாரத்தைப் பகிர்ந்துகொடுக்கிறதும், துரத்துண்ட சிறுமையானவர்களை வீட்டிலே சேர்த்துக்கொள்ளுகிறதும், வஸ்திரமில்லாதவனைக்கண்டால் அவனுக்கு வஸ்திரங் கொடுக்கிறதும், உன் மாம்சமானவனுக்கு உன்னை ஒளிக்காமலிருக்கிறதும் அல்லவோ எனக்கு உகந்த உபவாச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விடியற்கால வெளுப்பைப்போல உன் வெளிச்சம் எழும்பி உன் சுகவாழ்வு சீக்கிரத்தில் துளிர்த்து உன் நீதி உனக்கு முன்னாலே செல்லும்; கர்த்தருடைய மகிமை உன்னைப் பின்னாலே கா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விடியற்கால வெளுப்பைப்போல உன் வெளிச்சம் எழும்பி உன் சுகவாழ்வு சீக்கிரத்தில் துளிர்த்து உன் நீதி உனக்கு முன்னாலே செல்லும்; கர்த்தருடைய மகிமை உன்னைப் பின்னாலே கா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விடியற்கால வெளுப்பைப்போல உன் வெளிச்சம் எழும்பி உன் சுகவாழ்வு சீக்கிரத்தில் துளிர்த்து உன் நீதி உனக்கு முன்னாலே செல்லும்; கர்த்தருடைய மகிமை உன்னைப் பின்னாலே கா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ீ கூப்பிடுவாய், கர்த்தர் மறுஉத்தரவு கொடுப்பார்; நீ சத்தமிடுவாய்: இதோ, நான் இருக்கிறேன் என்று சொல்லுவார். நுகத்தடியையும் விரல் நீட்டுதலையும் நிபச்சொல்லையும், நீ உன் நடுவிலிருந்து அகற்றி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நீ கூப்பிடுவாய், கர்த்தர் மறுஉத்தரவு கொடுப்பார்; நீ சத்தமிடுவாய்: இதோ, நான் இருக்கிறேன் என்று சொல்லுவார். நுகத்தடியையும் விரல் நீட்டுதலையும் நிபச்சொல்லையும், நீ உன் நடுவிலிருந்து அகற்ற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சியுள்ளவனிடத்தில் உன் ஆத்துமாவைச் சாய்த்து, சிறுமைப்பட்ட ஆத்துமாவைத் திருப்தியாக்கினால், அப்பொழுது இருளில் உன் வெளிச்சம் உதித்து, உன் அந்தகாரம் மத்தியானத்தைப்போலா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சியுள்ளவனிடத்தில் உன் ஆத்துமாவைச் சாய்த்து, சிறுமைப்பட்ட ஆத்துமாவைத் திருப்தியாக்கினால், அப்பொழுது இருளில் உன் வெளிச்சம் உதித்து, உன் அந்தகாரம் மத்தியானத்தைப்போலா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நித்தமும் உன்னை நடத்தி, மகா வறட்சியான காலங்களில் உன் ஆத்துமாவைத் திருப்தியாக்கி, உன் எலும்புகளை நிணமுள்ளதாக்குவார்; நீ நீர்ப்பாய்ச்சலான தோட்டத்தைப்போலவும், வற்றாத நீரூற்றைப்போலவும் இருப்பாய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நித்தமும் உன்னை நடத்தி, மகா வறட்சியான காலங்களில் உன் ஆத்துமாவைத் திருப்தியாக்கி, உன் எலும்புகளை நிணமுள்ளதாக்குவார்; நீ நீர்ப்பாய்ச்சலான தோட்டத்தைப்போலவும், வற்றாத நீரூற்றைப்போலவும் இருப்பாய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ிடத்திலிருந்து தோன்றினவர்கள் பூர்வமுதல் பாழாய்க் கிடந்த ஸ்தலங்களைக் கட்டுவார்கள்; தலைமுறை தலைமுறையாக இருக்கும் அஸ்திபாரங்கள்மேல் நீ கட்டுவாய்; திறப்பானதை அடைக்கிறவன் என்றும், குடியிருக்கும்படி பாதைகளைத் திருத்துகிறவன் என்றும் நீ பெயர் பெறுவாய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ிடத்திலிருந்து தோன்றினவர்கள் பூர்வமுதல் பாழாய்க் கிடந்த ஸ்தலங்களைக் கட்டுவார்கள்; தலைமுறை தலைமுறையாக இருக்கும் அஸ்திபாரங்கள்மேல் நீ கட்டுவாய்; திறப்பானதை அடைக்கிறவன் என்றும், குடியிருக்கும்படி பாதைகளைத் திருத்துகிறவன் என்றும் நீ பெயர் பெறுவாய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னிடத்திலிருந்து தோன்றினவர்கள் பூர்வமுதல் பாழாய்க் கிடந்த ஸ்தலங்களைக் கட்டுவார்கள்; தலைமுறை தலைமுறையாக இருக்கும் அஸ்திபாரங்கள்மேல் நீ கட்டுவாய்; திறப்பானதை அடைக்கிறவன் என்றும், குடியிருக்கும்படி பாதைகளைத் திருத்துகிறவன் என்றும் நீ பெயர் பெறுவாய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ரிசுத்தநாளாகிய ஓய்வுநாளிலே உனக்கு இஷ்டமானதைச் செய்யாதபடி, உன் காலை விலக்கி, உன்வழிகளின்படி, நடவாமலும், உனக்கு இஷ்டமானதைச் செய்யாமலும் உன் சொந்தப்பேச்சைப் பேசாமலிருந்து ஓய்வுநாளை மனமகிழ்ச்சியின் நாளென்றும், கர்த்தருடைய பரிசுத்த நாளை மகிமையுள்ள நாளென்றும் சொல்லி, அதை மகிமையாக எண்ணுவாயானால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ரிசுத்தநாளாகிய ஓய்வுநாளிலே உனக்கு இஷ்டமானதைச் செய்யாதபடி, உன் காலை விலக்கி, உன்வழிகளின்படி, நடவாமலும், உனக்கு இஷ்டமானதைச் செய்யாமலும் உன் சொந்தப்பேச்சைப் பேசாமலிருந்து ஓய்வுநாளை மனமகிழ்ச்சியின் நாளென்றும், கர்த்தருடைய பரிசுத்த நாளை மகிமையுள்ள நாளென்றும் சொல்லி, அதை மகிமையாக எண்ணுவாயானா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பரிசுத்தநாளாகிய ஓய்வுநாளிலே உனக்கு இஷ்டமானதைச் செய்யாதபடி, உன் காலை விலக்கி, உன்வழிகளின்படி, நடவாமலும், உனக்கு இஷ்டமானதைச் செய்யாமலும் உன் சொந்தப்பேச்சைப் பேசாமலிருந்து ஓய்வுநாளை மனமகிழ்ச்சியின் நாளென்றும், கர்த்தருடைய பரிசுத்த நாளை மகிமையுள்ள நாளென்றும் சொல்லி, அதை மகிமையாக எண்ணுவாயானா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ில் மனமகிழ்ச்சியாயிருப்பாய், பூமியின் உயர்ந்த இடங்களில் உன்னை ஏறியிருக்கும்டி பண்ணி உன் தகப்பனாகிய யாக்கோபுடைய சுதந்தரத்தால் உன்னைப் போஷிப்பேன்; கர்த்தருடைய வாய் இதைச் சொல்லிற்ற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ில் மனமகிழ்ச்சியாயிருப்பாய், பூமியின் உயர்ந்த இடங்களில் உன்னை ஏறியிருக்கும்டி பண்ணி உன் தகப்பனாகிய யாக்கோபுடைய சுதந்தரத்தால் உன்னைப் போஷிப்பேன்; கர்த்தருடைய வாய் இதைச் சொல்லிற்ற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7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తాళక బూర ఊదినట్లు ఎలుగెత్తి బిగ్గరగా కేకలు వేయుము వారు చేసిన తిరుగుబాటును నా జనులకు తెలియ జేయ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ాకోబు ఇంటివారికి వారి పాపములను తెలియ జేయు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తమ దేవుని న్యాయవిధిని విడువక నీతిని అనుసరించువారైనట్టు అనుదినము వారు నాయొద్ద విచారణ చేయుచు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ార్గములను తెలిసికొన నిచ్ఛ కనుపరచుదురు తమకు న్యాయమైన తీర్పులు తీర్చవలెనని వారడు గుదురు దేవుడు తమ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్యక్షుడు కావలెనని యిచ్ఛ యిం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ేము ఉపవాసముండగా నీవెందుకు చూడవు? మేము మా ప్రాణములను ఆయాసపరచుకొనగా నీవెందుకు లక్ష్యపెట్టవు?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దురు మీ ఉపవాసదినమున మీరు మీ వ్యాపారము చేయుదురు. మీ పనివారిచేత కఠినమైనపని చేయించ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ీరు కలహపడుచు వివాదము చేయుచు అన్యాయ ముగా గుద్దులాడుచు ఉపవాసముందురు మీ కంఠధ్వని పర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బడునట్లుగా మీరిప్పుడు ఉపవాసముండ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ట్టి ఉపవాసము నాకనుకూలమా? మనష్యుడు తన ప్రాణమును బాధపరచుకొనవలసిన దినము అట్టిదేనా? ఒకడు జమ్మువల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లవంచుకొని గోనెపట్ట కట్టుకొని బూడిదె పరచుకొని కూర్చుండుట ఉపవాసమా? అట్టి ఉపవాసము యెహోవాకు ప్రీతికర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రను కొందు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దుర్మార్గులు కట్టిన కట్లను విప్పుటయు కాడిమాను మోకులు తీయుటయు బాధింపబడినవారిని విడిపించుటయు ప్ర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డిని విరుగగొట్టుటయు నే నేర్పరచుకొనిన ఉపవాసము 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ీ ఆహారము ఆకలిగొనినవారికి పెట్టుటయు నీ రక్త సంబంధికి ముఖము తప్పింపకుండుటయు దిక్కుమాలిన బీదలన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ంట చేర్చుకొనుట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వస్త్రహీనుడు నీకు కనబడినప్పుడు వానికి వస్త్రము లిచ్చుటయు ఇదియే గదా నాకిష్టమైన ఉపవాసము? ఆలాగ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 చేసినయెడల నీ వెలుగు వేకువ చుక్క వలె ఉదయించును స్వస్థత నీకు శీఘ్రముగా లభించును నీ నీతి నీ ముంద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డచును యెహోవా మహిమ నీ సైన్యపు వెనుకటి భాగమును కావలికా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ప్పుడు నీవు పిలువగా యెహోవా ఉత్తర మిచ్చును నీవు మొఱ్ఱపెట్టగా ఆయననేనున్నాననును. ఇతరులను బాధించుట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రేలుపెట్టి చూపి తిరస్కరించుటయు చెడ్డదానినిబట్టి మాటలాడుటయు నీవు మ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ఆశించినదానిని ఆకలిగొనినవానికిచ్చి శ్రమపడినవానిని తృప్తిపరచినయెడల చీకటిలో నీ వెలుగు ప్రకాశించ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ధకారము నీకు మధ్యాహ్నమువలె 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యెహోవా నిన్ను నిత్యము నడిపించును క్షామకాలమున ఆయన నిన్ను తృప్తిపరచి నీ యెముక లను బలపరచును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రు కట్టిన తోటవలెను ఎప్పుడును ఉబుకుచుండు నీటి ఊటవలెను ఉండెద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పూర్వకాలమునుండి పాడైపోయిన స్థలములను నీ జనులు కట్టెదరు అనేకతరముల క్రిందట పాడైపోయిన పునాదులను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రల కట్టెదవు విరుగబడినదానిని బాగుచేయువాడవనియు దేశములో నివసించునట్లుగా త్రోవలు సిద్ధపరచువాడ వ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కు పేరు పెట్టబడును. ఆయన నీతియే ఆయనకు ఆధారమ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ా విశ్రాంతిదినమున వ్యాపారము చేయకుండ నాకు ప్రతిష్ఠితమైన దినమని నీవు ఊరకుండినయెడల విశ్రాంతిది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ోహరమైనదనియు యెహోవాకు ప్రతిష్ఠితదినమనియు ఘనమైనదనియు అనుకొని దాని ఘనముగా ఆచరించినయెడల నీకిష్టమ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నులు చేయకయు వ్యాపారము చేయ కయు లోకవార్తలు చెప్పుకొనకయు ఉండ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ీవు యెహోవాయందు ఆనందించెదవు దేశముయొక్క ఉన్నతస్థలములమీద నేను నిన్నెక్కిం చెదను నీ తండ్రియ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ాకోబు స్వాస్థ్యమును నీ యనుభవ ములో ఉంచెదను యెహోవా సెలవిచ్చిన వాక్కు ఇద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5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2026-10-21T06:18:32Z</dcterms:created>
  <dcterms:modified xsi:type="dcterms:W3CDTF">2026-10-21T06:18:32Z</dcterms:modified>
  <dc:title>యెషయా : 58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