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 இஸ்ரவேலைச் சுற்றிலும் இருந்த அவர்களுடைய எல்லாச் சத்துருக்களாலும் யுத்தமில்லாபடிக்கு இளைப்பாறப்பண்ணி அநேகநாள் சென்றபின்பு, யோசுவா வயது சென்று முதிர்ந்தவனானபோ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 இஸ்ரவேலைச் சுற்றிலும் இருந்த அவர்களுடைய எல்லாச் சத்துருக்களாலும் யுத்தமில்லாபடிக்கு இளைப்பாறப்பண்ணி அநேகநாள் சென்றபின்பு, யோசுவா வயது சென்று முதிர்ந்தவனானபோ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சுவா இஸ்ரவேலின் மூப்பரையும், தலைவரையும், நியாயாதிபதிகளையும், அதிபதிகளையும், மற்ற எல்லாரையும் அழைப்பித்து, அவர்களை நோக்கி: நான் வயது சென்று முதிர்ந்தவனானே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சுவா இஸ்ரவேலின் மூப்பரையும், தலைவரையும், நியாயாதிபதிகளையும், அதிபதிகளையும், மற்ற எல்லாரையும் அழைப்பித்து, அவர்களை நோக்கி: நான் வயது சென்று முதிர்ந்தவனா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இன்று நான் பூலோகத்தார் எல்லாரும் போகிற வழியே போகிறேன்; உங்கள் தேவனாகிய கர்த்தர் உங்களுக்காகச் சொன்ன நல்வார்த்தைகளிலெல்லாம் ஒருவார்த்தையும் தவறிப்போகவில்லை என்பதை உங்கள் முழு இருதயத்தாலும் உங்கள் முழு ஆத்துமாவாலும் அறிந்திருக்கிறீர்கள்; அவைகளெல்லாம் உங்களுக்கு நிறைவேறிற்று; அவைகளில் ஒருவார்த்தையும் தவறிப்போகவி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இன்று நான் பூலோகத்தார் எல்லாரும் போகிற வழியே போகிறேன்; உங்கள் தேவனாகிய கர்த்தர் உங்களுக்காகச் சொன்ன நல்வார்த்தைகளிலெல்லாம் ஒருவார்த்தையும் தவறிப்போகவில்லை என்பதை உங்கள் முழு இருதயத்தாலும் உங்கள் முழு ஆத்துமாவாலும் அறிந்திருக்கிறீர்கள்; அவைகளெல்லாம் உங்களுக்கு நிறைவேறிற்று; அவைகளில் ஒருவார்த்தையும் தவறிப்போகவில்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இன்று நான் பூலோகத்தார் எல்லாரும் போகிற வழியே போகிறேன்; உங்கள் தேவனாகிய கர்த்தர் உங்களுக்காகச் சொன்ன நல்வார்த்தைகளிலெல்லாம் ஒருவார்த்தையும் தவறிப்போகவில்லை என்பதை உங்கள் முழு இருதயத்தாலும் உங்கள் முழு ஆத்துமாவாலும் அறிந்திருக்கிறீர்கள்; அவைகளெல்லாம் உங்களுக்கு நிறைவேறிற்று; அவைகளில் ஒருவார்த்தையும் தவறிப்போகவில்லை.]]></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உங்கள் தேவனாகிய கர்த்தர் உங்களுக்கு முன்பாக இந்தச் சகல ஜாதிகளுக்கும் செய்த யாவையும் நீங்கள் கண்டீர்கள்; உங்கள் தேவனாகிய கர்த்தர் தாமே உங்களுக்காக யுத்தம்பண்ணினா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உங்கள் தேவனாகிய கர்த்தர் உங்களுக்கு முன்பாக இந்தச் சகல ஜாதிகளுக்கும் செய்த யாவையும் நீங்கள் கண்டீர்கள்; உங்கள் தேவனாகிய கர்த்தர் தாமே உங்களுக்காக யுத்தம்பண்ணினா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ருங்கள், யோர்தான் முதல் நான் நிர்மூலமாக்கினவைகளும், மேற்கிலுள்ள பெரிய சமுத்திரமட்டும் இன்னும் மீதியாயிருக்கிறவைகளுமான சகல ஜாதிகளின் தேசத்தையும் சீட்டுப்போட்டு; உங்களுக்கு, உங்கள் கோத்திரங்களுக்குத் தக்கதாய், சுதந்தரமாகப் பங்கி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ருங்கள், யோர்தான் முதல் நான் நிர்மூலமாக்கினவைகளும், மேற்கிலுள்ள பெரிய சமுத்திரமட்டும் இன்னும் மீதியாயிருக்கிறவைகளுமான சகல ஜாதிகளின் தேசத்தையும் சீட்டுப்போட்டு; உங்களுக்கு, உங்கள் கோத்திரங்களுக்குத் தக்கதாய், சுதந்தரமாகப் பங்கிட்டே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ருங்கள், யோர்தான் முதல் நான் நிர்மூலமாக்கினவைகளும், மேற்கிலுள்ள பெரிய சமுத்திரமட்டும் இன்னும் மீதியாயிருக்கிறவைகளுமான சகல ஜாதிகளின் தேசத்தையும் சீட்டுப்போட்டு; உங்களுக்கு, உங்கள் கோத்திரங்களுக்குத் தக்கதாய், சுதந்தரமாகப் பங்கிட்டே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ப்பொழுதும் உங்கள் தேவனாகிய கர்த்தர் உங்களோடே சொன்ன நல்ல காரியம் எல்லாம் உங்களிடத்திலே எப்படி நிறைவேறிற்றோ, அப்படியே, உங்கள் தேவனாகிய கர்த்தர் உங்களுக்குக் கட்டளையிட்ட அவருடைய உடன்படிக்கையை நீங்கள் மீறி, அந்நிய தேவர்களைச் சேவித்து, அவைகளைப் பணிந்து கொள்ளுங்காலத்தி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ப்பொழுதும் உங்கள் தேவனாகிய கர்த்தர் உங்களோடே சொன்ன நல்ல காரியம் எல்லாம் உங்களிடத்திலே எப்படி நிறைவேறிற்றோ, அப்படியே, உங்கள் தேவனாகிய கர்த்தர் உங்களுக்குக் கட்டளையிட்ட அவருடைய உடன்படிக்கையை நீங்கள் மீறி, அந்நிய தேவர்களைச் சேவித்து, அவைகளைப் பணிந்து கொள்ளுங்காலத்தி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ப்பொழுதும் உங்கள் தேவனாகிய கர்த்தர் உங்களோடே சொன்ன நல்ல காரியம் எல்லாம் உங்களிடத்திலே எப்படி நிறைவேறிற்றோ, அப்படியே, உங்கள் தேவனாகிய கர்த்தர் உங்களுக்குக் கட்டளையிட்ட அவருடைய உடன்படிக்கையை நீங்கள் மீறி, அந்நிய தேவர்களைச் சேவித்து, அவைகளைப் பணிந்து கொள்ளுங்காலத்தி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உங்களுக்குச் சொன்னபடியே, நீங்கள் அவர்களுடைய தேசத்தைக் கட்டிக்கொள்ளும்படிக்கு, உங்கள் தேவனாகிய கர்த்தர் தாமே அவர்களை உங்களுக்கு முன்பாகத் துரத்தி, உங்கள் பார்வையினின்று அகற்றிப்போடுவா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உங்களுக்குச் சொன்னபடியே, நீங்கள் அவர்களுடைய தேசத்தைக் கட்டிக்கொள்ளும்படிக்கு, உங்கள் தேவனாகிய கர்த்தர் தாமே அவர்களை உங்களுக்கு முன்பாகத் துரத்தி, உங்கள் பார்வையினின்று அகற்றிப்போடுவா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மோசேயின் நியாயப்பிரமாண புஸ்தகத்தில் எழுதியிருக்கிறதைவிட்டு, வலதுபுறமாகிலும் இடதுபுறமாகிலும் விலகிப்போகாமல், அதையெல்லாம் கைக்கொள்ளவும் செய்யவும் நிர்ணயம் பண்ணிக்கொள்ளுங்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மோசேயின் நியாயப்பிரமாண புஸ்தகத்தில் எழுதியிருக்கிறதைவிட்டு, வலதுபுறமாகிலும் இடதுபுறமாகிலும் விலகிப்போகாமல், அதையெல்லாம் கைக்கொள்ளவும் செய்யவும் நிர்ணயம் பண்ணிக்கொள்ளுங்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ங்கள் தேவனாகிய கர்த்தர் உங்களுக்குக் கொடுத்த இந்த நல்ல தேசத்திலிருந்து உங்களை நிர்மூலமாக்குமட்டும், கர்த்தர் உங்கள்மேல் சகல தீமையான காரியங்களையும் வரப்பண்ணுவார்; கர்த்தருடைய கோபம் உங்கள்மேல் பற்றியெரியும்; அவர் உங்களுக்குக் கொடுத்த நல்ல தேசத்திலிருந்து நீங்கள் சீக்கிரமாய் அழிந்துபோவீர்கள்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ங்கள் தேவனாகிய கர்த்தர் உங்களுக்குக் கொடுத்த இந்த நல்ல தேசத்திலிருந்து உங்களை நிர்மூலமாக்குமட்டும், கர்த்தர் உங்கள்மேல் சகல தீமையான காரியங்களையும் வரப்பண்ணுவார்; கர்த்தருடைய கோபம் உங்கள்மேல் பற்றியெரியும்; அவர் உங்களுக்குக் கொடுத்த நல்ல தேசத்திலிருந்து நீங்கள் சீக்கிரமாய் அழிந்துபோவீர்கள்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ங்கள் தேவனாகிய கர்த்தர் உங்களுக்குக் கொடுத்த இந்த நல்ல தேசத்திலிருந்து உங்களை நிர்மூலமாக்குமட்டும், கர்த்தர் உங்கள்மேல் சகல தீமையான காரியங்களையும் வரப்பண்ணுவார்; கர்த்தருடைய கோபம் உங்கள்மேல் பற்றியெரியும்; அவர் உங்களுக்குக் கொடுத்த நல்ல தேசத்திலிருந்து நீங்கள் சீக்கிரமாய் அழிந்துபோவீர்கள்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க்குள்ளே மீதியாயிருக்கிற இந்த ஜாதிகளோடு கலவாமலும், அவர்களுடைய தேவர்களின் பேரை நினையாமலும், அவைகளைக்கொண்டு ஆணையிடாமலும், அவைகளைச் சேவியாமலும், பணிந்துகொள்ளாமலும் இருக்கும்படி எச்சரிக்கையாயிருங்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க்குள்ளே மீதியாயிருக்கிற இந்த ஜாதிகளோடு கலவாமலும், அவர்களுடைய தேவர்களின் பேரை நினையாமலும், அவைகளைக்கொண்டு ஆணையிடாமலும், அவைகளைச் சேவியாமலும், பணிந்துகொள்ளாமலும் இருக்கும்படி எச்சரிக்கையாயிருங்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ந்நாள்மட்டும் நீங்கள் செய்ததுபோல, உங்கள் தேவனாகிய கர்த்தரைப் பற்றிக்கொண்டிருங்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 உங்களுக்கு முன்பாகப் பெரியவைகளும் பலத்தவைகளுமான ஜாதிகளைத் துரத்தியிருக்கிறார்; இந்நாள்மட்டும் ஒருவரும் உங்களுக்கு முன்பாக நிற்கவி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 உங்களுக்கு முன்பாகப் பெரியவைகளும் பலத்தவைகளுமான ஜாதிகளைத் துரத்தியிருக்கிறார்; இந்நாள்மட்டும் ஒருவரும் உங்களுக்கு முன்பாக நிற்கவி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ங்களில் ஒருவன் ஆயிரம்பேரைத் துரத்துவான்; உங்கள் தேவனாகிய கர்த்தர் உங்களுக்குச் சொன்னபடி, அவர்தாமே உங்களுக்காக யுத்தம்பண்ணுகி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ங்களில் ஒருவன் ஆயிரம்பேரைத் துரத்துவான்; உங்கள் தேவனாகிய கர்த்தர் உங்களுக்குச் சொன்னபடி, அவர்தாமே உங்களுக்காக யுத்தம்பண்ணுகி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உங்கள் தேவனாகிய கர்த்தரில் அன்புகூரும்படி, உங்கள் ஆத்துமாக்களைக் குறித்து மிகவும் எச்சரிக்கையாயிருங்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ங்கள் பின்வாங்கிப்போய், உங்களுக்குள்ளே மீதியாயிருக்கிற இந்த ஜாதிகளைச் சேர்ந்து, அவர்களோடே சம்பந்தம் கலந்து, நீங்கள் அவர்களிடத்திலும் அவர்கள் உங்களிடத்திலும் உறவாடினால்,]]></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ங்கள் பின்வாங்கிப்போய், உங்களுக்குள்ளே மீதியாயிருக்கிற இந்த ஜாதிகளைச் சேர்ந்து, அவர்களோடே சம்பந்தம் கலந்து, நீங்கள் அவர்களிடத்திலும் அவர்கள் உங்களிடத்திலும் உறவாடினா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ங்கள் தேவனாகிய கர்த்தர் இனி இந்த ஜாதிகளை உங்களுக்கு முன்பாகத் துரத்திவிடமாட்டார் என்றும், உங்கள் தேவனாகிய கர்த்தர் உங்களுக்குக் கொடுத்த இந்த நல்ல தேசத்திலிருந்து அழிந்துபோகுமட்டும் அவர்கள் உங்களுக்குக் கண்ணியாகவும், வலையாகவும், உங்கள் விலாக்களுக்குச் சவுக்காகவும், உங்கள் கண்களுக்கு முள்ளுகளாகவும் இருப்பார்கள் என்றும் நிச்சயமாய் அறியுங்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ங்கள் தேவனாகிய கர்த்தர் இனி இந்த ஜாதிகளை உங்களுக்கு முன்பாகத் துரத்திவிடமாட்டார் என்றும், உங்கள் தேவனாகிய கர்த்தர் உங்களுக்குக் கொடுத்த இந்த நல்ல தேசத்திலிருந்து அழிந்துபோகுமட்டும் அவர்கள் உங்களுக்குக் கண்ணியாகவும், வலையாகவும், உங்கள் விலாக்களுக்குச் சவுக்காகவும், உங்கள் கண்களுக்கு முள்ளுகளாகவும் இருப்பார்கள் என்றும் நிச்சயமாய் அறியுங்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ங்கள் தேவனாகிய கர்த்தர் இனி இந்த ஜாதிகளை உங்களுக்கு முன்பாகத் துரத்திவிடமாட்டார் என்றும், உங்கள் தேவனாகிய கர்த்தர் உங்களுக்குக் கொடுத்த இந்த நல்ல தேசத்திலிருந்து அழிந்துபோகுமட்டும் அவர்கள் உங்களுக்குக் கண்ணியாகவும், வலையாகவும், உங்கள் விலாக்களுக்குச் சவுக்காகவும், உங்கள் கண்களுக்கு முள்ளுகளாகவும் இருப்பார்கள் என்றும் நிச்சயமாய் அறியுங்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ங்கள் தேவனாகிய கர்த்தர் இனி இந்த ஜாதிகளை உங்களுக்கு முன்பாகத் துரத்திவிடமாட்டார் என்றும், உங்கள் தேவனாகிய கர்த்தர் உங்களுக்குக் கொடுத்த இந்த நல்ல தேசத்திலிருந்து அழிந்துபோகுமட்டும் அவர்கள் உங்களுக்குக் கண்ணியாகவும், வலையாகவும், உங்கள் விலாக்களுக்குச் சவுக்காகவும், உங்கள் கண்களுக்கு முள்ளுகளாகவும் இருப்பார்கள் என்றும் நிச்சயமாய் அறியுங்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16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यहोशू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इसके बहुत दिनों के बाद, जब यहोवा ने इस्राएलियों को उनके चारों ओर के शत्रुओं से विश्राम दिया,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शू बूढ़ा और बहुत आयु का हो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तब यहोशू सब इस्राएलियों को, अर्थात पुरनियों, मुख्य पुरूषों, न्यायियों, और सरदारों को बुलवाकर कह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गा, मैं तो अब बूढ़ा और बहुत आयु का हो ग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सुनो, मैं तो अब सब संसारियों की गति पर जाने वाला हूं, और तुम सब अपने अपने हृदय और मन में जान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 कि जितनी भलाई की बातें हमारे परमेश्वर यहोवा ने हमारे विषय में कहीं उन में से एक भी बिना पूरी हु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हीं रही; वे सब की सब तुम पर घट गई हैं, उन में से एक भी बिना पूरी हुए नहीं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और तुम ने देखा कि तुम्हारे परमेश्वर यहोवा ने तुम्हारे निमित्त इन सब जातियों से क्या क्या कि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योंकि जो तुम्हारी ओर लड़ता आया है वह तुम्हारा परमेश्वर यहोवा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देखो, मैं ने इन बची हुई जातियों को चिट्ठी डाल डालकर तुम्हारे गोत्रों का भाग कर दिया है; और यरद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 ले कर सूर्यास्त की ओर के बड़े समुद्र तक रहने वाली उन सब जातियों को भी ऐसा ही दिया है, जिन को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 काट डाला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तो जैसे तुम्हारे परमेश्वर यहोवा की कही हुई सब भलाई की बातें तुम पर घटी है, वैसे ही यहोवा विपत्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सब बातें भी तुम पर घटाते घटाते तुम को इस अच्छी भूमि के ऊपर से, जिसे तुम्हारे परमेश्वर यहोवा 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हें दिया है, सत्यानाश कर डा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और तुम्हारा परमेश्वर यहोवा उन को तुम्हारे साम्हने से उनके देश से निकाल देगा; और तुम अपने परमेश्व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वा के वचन के अनुसार उनके देश के अधिकारी हो जाओ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इसलिये बहुत हियाव बान्धकर, जो कुछ मूसा की व्यवस्था की पुस्तक में लिखा है उसके पूरा करने में चौक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रना, उस से न तो दाहिने मुड़ना और न बा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जब तुम उस वाचा को, जिसे तुम्हारे परमेश्वर यहोवा ने तुम को आज्ञा देकर अपने साथ बन्धा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ल्लंघन करके पराये देवताओं की उपासना और उन को दण्डवत करने लगो, तब यहोवा का कोप तुम पर भड़केगा,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 इस अच्छे देश में से जिसे उसने तुम को दिया है शीघ्र नाश जो जाओ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ये जो जातियां तुम्हारे बीच रह गई हैं इनके बीच न जाना, और न इनके देवताओं के नामों की चर्चा कर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न उनकी शपथ खिलाना, और न उनकी उपासना करना, और न उन को दण्डवत कर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परन्तु जैसे आज के दिन तक तुम अपने परमेश्वर यहोवा की भक्ति में लवलीन रहते हो, वैसे ही रहा कर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यहोवा ने तुम्हारे साम्हने से बड़ी बड़ी और बलवन्त जतियां निकाली हैं; और तुम्हारे साम्हने आज के दि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क कोई ठहर नहीं स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तुम में से एक मनुष्य हजार मनुष्यों को भगाएगा, क्योंकि तुम्हारा परमेश्वर यहोवा अपने वचन के अनुसा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हारी ओर से लड़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इसलिये अपने परमेश्वर यहोवा से प्रेम रखने की पूरी चौकसी कर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क्योंकि यदि तुम किसी रीति यहोवा से फिरकर इन जातियों के बाकी लोगों से मिलने लगो जो तुम्हारे बी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चे हुए रहते हैं, और इन से ब्याह शादी करके इनके साथ समधियाना रिश्ता जो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तो निश्चय जान लो कि आगे को तुम्हारा परमेश्वर यहोवा इन जातियों को तुम्हारे सामहने से न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कालेगा; और ये तुम्हारे लिये जाल और फंदे, और तुम्हारे पांजरों के लिये कोड़े, और तुम्हारी आंखों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टे ठहरेगी, और अन्त में तुम इस अच्छी भूमि पर से जो तुम्हारे परमेश्वर यहोवा ने तुम्हें दी है नष्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 जाओ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3]]></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2026-10-22T07:50:26Z</dcterms:created>
  <dcterms:modified xsi:type="dcterms:W3CDTF">2026-10-22T07:50:26Z</dcterms:modified>
  <dc:title>यहोशू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