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ஜா தமஸ்குவிலிருந்து வந்தபோது, அவன் அந்தப் பலிபீடத்தைப் பார்த்து, அந்தப் பலிபீடத்தண்டையில் சேர்ந்து, அதின்மேல் பலியிட்டு,]]></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கிய ஆகாஸ் கட்டளையிட்டபடியெல்லாம் ஆசாரியனாகிய உரியா செய்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88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राजा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रमल्याह के पुत्र पेकह के सत्रहवें वर्ष में यहूदा के राजा योताम का पुत्र आहाज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जब आहाज राज्य करने लगा, तब वह बीस पर्ष का था, और सोलह वर्ष तक यरूशलेम में राज्य करता रहा। और उस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मूलपुरुष दाऊद का सा काम नहीं किया, जो उसके परमेश्वर यहोवा की दृष्टि में ठीक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परन्तु वह इस्राएल के राजाओं की सी चाल चला, वरन उन जातियों के घिनौने कामों के अनुसार, जि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ने इस्राएलियों के साम्हने से देश से निकाल दिया था, उसने अपने बेटे को भी आग में होम क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और ऊंचे स्थानों पर, और पहाडिय़ों पर, और सब हरे वृक्षों के तले, वह बलि चढ़ाया और धूप जलाया कर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तब अराम के राजा रसीन, और रमल्याह के पुत्र इस्राएल के राजा पेकह ने लड़ने के लिये यरूशलेम पर चढ़ा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और उन्होंने आहाज को घेर लिया, परन्तु युद्ध कर के उन से कुछ बन न प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उस समय अराम के राजा रसीन ने, एलत को अराम के वश में कर के, यहूदियों को वहां से निकाल दिया; त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मी लोग एलत को गए, और आज के दिन तक वहां र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और आहाज ने दूत भेज कर अश्शूर के राजा तिग्लत्पिलेसेर के पास कहला भेजा कि मुझे अपना दास, वरन बे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न कर चढ़ाई कर, और मुझे अराम के राजा और इस्राएल के राजा के हाथ से बचा जो मेरे विरुद्ध उठे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और आहाज ने यहोवा के भवन में और राजभवन के भणडारों में जितना सोना-चान्दी मिला उसे अश्शूर के राजा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स भेंट कर के भेज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उसकी मान कर अश्शूर के राजा ने दमिश्क पर चढ़ाई की, और उसे ले कर उसके लोगों को बन्धुआ कर के, की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 गया, और रसीन को मार डा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तब राजा आहाज अश्शूर के राजा तिग्लत्पिलेसेर से भेंट करने के लिये दमिश्क को गया, और वहां की वे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ख कर उसकी सब बनावट के अनुसार उसका नकशा ऊरिय्याह याजक के पास नमूना कर के भेज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और ठीक इसी नमूने के अनुसार जिसे राजा आहाज ने दमिश्क से भेजा था, ऊरिय्याह याजक ने राजा आहाज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मिश्क से आने तक एक वेदी बना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जब राजा दमिश्क से आया तब उसने उस वेदी को देखा, और उसके निकट जा कर उस पर बलि चढ़ा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उसी वेदी पर उसने अपना होमबलि और अन्नबलि जलाया, और अर्घ दिया और मेलबलियों का लोहू छिड़क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और पीतल की जो वेदी यहोवा के साम्हने रहती थी उसको उसने भवन के साम्हने से अर्थात अपनी वेदी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भवन के बीच से हटा कर, उस वेदी की उत्तर ओर रख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तब राजा आहाज ने ऊरिय्याह याजक को यह आज्ञा दी, कि भोर के होमबलि और सांझ के अन्नबलि, राजा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मबलि और उसके अन्नबलि, और सब साधारण लोगों के होमबलि और अर्घ बड़ी वेदी पर चढ़ाया कर, और होमबलियों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लबलियों का सब लोहू उस पर छिड़क; और पीतल की वेदी के विषय मैं विचार करूं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राजा आहाज की इस आज्ञा के अनुसार ऊरिय्याह याजक ने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फिर राजा आहाज ने कुसिर्यों की पटरियों को काट डाला, और हौदियों को उन पर से उतार दिया, और बड़े हौ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उन पीतल के बैलों पर से जो उसके तले थे उतारकर, पत्थरों के फर्श पर ध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और विश्राम के दिन के लिये जो छाया हुआ स्थान भवन में बना था, और राजा के बाहर के प्रवेश करने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फाटक, उन को उसने अश्शूर के राजा के कारण यहोवा के भवन से अलग क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आहाज के और काम जो उसने किए, वे क्या यहूदा के राजाओं के इतिहास की पुस्तक में नहीं लिखे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निदान आहाज अपने पुरखाओं के संग सो गया और उसे उसके पुरखाओं के बीच दाऊदपुर में मिट्टी दी गई,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पुत्र हिजकिय्याह उसके स्थान पर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6]]></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2026-10-21T08:50:11Z</dcterms:created>
  <dcterms:modified xsi:type="dcterms:W3CDTF">2026-10-21T08:50:11Z</dcterms:modified>
  <dc:title>2 राजा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