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148.xml" ContentType="application/vnd.openxmlformats-officedocument.presentationml.notesSlide+xml"/>
  <Override PartName="/ppt/slides/slide149.xml" ContentType="application/vnd.openxmlformats-officedocument.presentationml.slide+xml"/>
  <Override PartName="/ppt/notesSlides/notesSlide149.xml" ContentType="application/vnd.openxmlformats-officedocument.presentationml.notesSlide+xml"/>
  <Override PartName="/ppt/slides/slide150.xml" ContentType="application/vnd.openxmlformats-officedocument.presentationml.slide+xml"/>
  <Override PartName="/ppt/notesSlides/notesSlide150.xml" ContentType="application/vnd.openxmlformats-officedocument.presentationml.notesSlide+xml"/>
  <Override PartName="/ppt/slides/slide151.xml" ContentType="application/vnd.openxmlformats-officedocument.presentationml.slide+xml"/>
  <Override PartName="/ppt/notesSlides/notesSlide151.xml" ContentType="application/vnd.openxmlformats-officedocument.presentationml.notesSlide+xml"/>
  <Override PartName="/ppt/slides/slide152.xml" ContentType="application/vnd.openxmlformats-officedocument.presentationml.slide+xml"/>
  <Override PartName="/ppt/notesSlides/notesSlide152.xml" ContentType="application/vnd.openxmlformats-officedocument.presentationml.notesSlide+xml"/>
  <Override PartName="/ppt/slides/slide153.xml" ContentType="application/vnd.openxmlformats-officedocument.presentationml.slide+xml"/>
  <Override PartName="/ppt/notesSlides/notesSlide153.xml" ContentType="application/vnd.openxmlformats-officedocument.presentationml.notesSlide+xml"/>
  <Override PartName="/ppt/slides/slide154.xml" ContentType="application/vnd.openxmlformats-officedocument.presentationml.slide+xml"/>
  <Override PartName="/ppt/notesSlides/notesSlide154.xml" ContentType="application/vnd.openxmlformats-officedocument.presentationml.notesSlide+xml"/>
  <Override PartName="/ppt/slides/slide155.xml" ContentType="application/vnd.openxmlformats-officedocument.presentationml.slide+xml"/>
  <Override PartName="/ppt/notesSlides/notesSlide155.xml" ContentType="application/vnd.openxmlformats-officedocument.presentationml.notesSlide+xml"/>
  <Override PartName="/ppt/slides/slide156.xml" ContentType="application/vnd.openxmlformats-officedocument.presentationml.slide+xml"/>
  <Override PartName="/ppt/notesSlides/notesSlide156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157.xml" ContentType="application/vnd.openxmlformats-officedocument.presentationml.notesSlide+xml"/>
  <Override PartName="/ppt/slides/slide158.xml" ContentType="application/vnd.openxmlformats-officedocument.presentationml.slide+xml"/>
  <Override PartName="/ppt/notesSlides/notesSlide158.xml" ContentType="application/vnd.openxmlformats-officedocument.presentationml.notesSlide+xml"/>
  <Override PartName="/ppt/slides/slide159.xml" ContentType="application/vnd.openxmlformats-officedocument.presentationml.slide+xml"/>
  <Override PartName="/ppt/notesSlides/notesSlide159.xml" ContentType="application/vnd.openxmlformats-officedocument.presentationml.notesSlide+xml"/>
  <Override PartName="/ppt/slides/slide160.xml" ContentType="application/vnd.openxmlformats-officedocument.presentationml.slide+xml"/>
  <Override PartName="/ppt/notesSlides/notesSlide160.xml" ContentType="application/vnd.openxmlformats-officedocument.presentationml.notesSlide+xml"/>
  <Override PartName="/ppt/slides/slide161.xml" ContentType="application/vnd.openxmlformats-officedocument.presentationml.slide+xml"/>
  <Override PartName="/ppt/notesSlides/notesSlide161.xml" ContentType="application/vnd.openxmlformats-officedocument.presentationml.notesSlide+xml"/>
  <Override PartName="/ppt/slides/slide162.xml" ContentType="application/vnd.openxmlformats-officedocument.presentationml.slide+xml"/>
  <Override PartName="/ppt/notesSlides/notesSlide162.xml" ContentType="application/vnd.openxmlformats-officedocument.presentationml.notesSlide+xml"/>
  <Override PartName="/ppt/slides/slide163.xml" ContentType="application/vnd.openxmlformats-officedocument.presentationml.slide+xml"/>
  <Override PartName="/ppt/notesSlides/notesSlide163.xml" ContentType="application/vnd.openxmlformats-officedocument.presentationml.notesSlide+xml"/>
  <Override PartName="/ppt/slides/slide164.xml" ContentType="application/vnd.openxmlformats-officedocument.presentationml.slide+xml"/>
  <Override PartName="/ppt/notesSlides/notesSlide164.xml" ContentType="application/vnd.openxmlformats-officedocument.presentationml.notesSlide+xml"/>
  <Override PartName="/ppt/slides/slide165.xml" ContentType="application/vnd.openxmlformats-officedocument.presentationml.slide+xml"/>
  <Override PartName="/ppt/notesSlides/notesSlide165.xml" ContentType="application/vnd.openxmlformats-officedocument.presentationml.notesSlide+xml"/>
  <Override PartName="/ppt/slides/slide166.xml" ContentType="application/vnd.openxmlformats-officedocument.presentationml.slide+xml"/>
  <Override PartName="/ppt/notesSlides/notesSlide166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167.xml" ContentType="application/vnd.openxmlformats-officedocument.presentationml.notesSlide+xml"/>
  <Override PartName="/ppt/slides/slide168.xml" ContentType="application/vnd.openxmlformats-officedocument.presentationml.slide+xml"/>
  <Override PartName="/ppt/notesSlides/notesSlide168.xml" ContentType="application/vnd.openxmlformats-officedocument.presentationml.notesSlide+xml"/>
  <Override PartName="/ppt/slides/slide169.xml" ContentType="application/vnd.openxmlformats-officedocument.presentationml.slide+xml"/>
  <Override PartName="/ppt/notesSlides/notesSlide169.xml" ContentType="application/vnd.openxmlformats-officedocument.presentationml.notesSlide+xml"/>
  <Override PartName="/ppt/slides/slide170.xml" ContentType="application/vnd.openxmlformats-officedocument.presentationml.slide+xml"/>
  <Override PartName="/ppt/notesSlides/notesSlide170.xml" ContentType="application/vnd.openxmlformats-officedocument.presentationml.notesSlide+xml"/>
  <Override PartName="/ppt/slides/slide171.xml" ContentType="application/vnd.openxmlformats-officedocument.presentationml.slide+xml"/>
  <Override PartName="/ppt/notesSlides/notesSlide171.xml" ContentType="application/vnd.openxmlformats-officedocument.presentationml.notesSlide+xml"/>
  <Override PartName="/ppt/slides/slide172.xml" ContentType="application/vnd.openxmlformats-officedocument.presentationml.slide+xml"/>
  <Override PartName="/ppt/notesSlides/notesSlide172.xml" ContentType="application/vnd.openxmlformats-officedocument.presentationml.notesSlide+xml"/>
  <Override PartName="/ppt/slides/slide173.xml" ContentType="application/vnd.openxmlformats-officedocument.presentationml.slide+xml"/>
  <Override PartName="/ppt/notesSlides/notesSlide173.xml" ContentType="application/vnd.openxmlformats-officedocument.presentationml.notesSlide+xml"/>
  <Override PartName="/ppt/slides/slide174.xml" ContentType="application/vnd.openxmlformats-officedocument.presentationml.slide+xml"/>
  <Override PartName="/ppt/notesSlides/notesSlide174.xml" ContentType="application/vnd.openxmlformats-officedocument.presentationml.notesSlide+xml"/>
  <Override PartName="/ppt/slides/slide175.xml" ContentType="application/vnd.openxmlformats-officedocument.presentationml.slide+xml"/>
  <Override PartName="/ppt/notesSlides/notesSlide175.xml" ContentType="application/vnd.openxmlformats-officedocument.presentationml.notesSlide+xml"/>
  <Override PartName="/ppt/slides/slide176.xml" ContentType="application/vnd.openxmlformats-officedocument.presentationml.slide+xml"/>
  <Override PartName="/ppt/notesSlides/notesSlide176.xml" ContentType="application/vnd.openxmlformats-officedocument.presentationml.notesSlide+xml"/>
  <Override PartName="/ppt/slides/slide177.xml" ContentType="application/vnd.openxmlformats-officedocument.presentationml.slide+xml"/>
  <Override PartName="/ppt/notesSlides/notesSlide177.xml" ContentType="application/vnd.openxmlformats-officedocument.presentationml.notesSlide+xml"/>
  <Override PartName="/ppt/slides/slide178.xml" ContentType="application/vnd.openxmlformats-officedocument.presentationml.slide+xml"/>
  <Override PartName="/ppt/notesSlides/notesSlide178.xml" ContentType="application/vnd.openxmlformats-officedocument.presentationml.notesSlide+xml"/>
  <Override PartName="/ppt/slides/slide179.xml" ContentType="application/vnd.openxmlformats-officedocument.presentationml.slide+xml"/>
  <Override PartName="/ppt/notesSlides/notesSlide179.xml" ContentType="application/vnd.openxmlformats-officedocument.presentationml.notesSlide+xml"/>
  <Override PartName="/ppt/slides/slide180.xml" ContentType="application/vnd.openxmlformats-officedocument.presentationml.slide+xml"/>
  <Override PartName="/ppt/notesSlides/notesSlide180.xml" ContentType="application/vnd.openxmlformats-officedocument.presentationml.notesSlide+xml"/>
  <Override PartName="/ppt/slides/slide181.xml" ContentType="application/vnd.openxmlformats-officedocument.presentationml.slide+xml"/>
  <Override PartName="/ppt/notesSlides/notesSlide181.xml" ContentType="application/vnd.openxmlformats-officedocument.presentationml.notesSlide+xml"/>
  <Override PartName="/ppt/slides/slide182.xml" ContentType="application/vnd.openxmlformats-officedocument.presentationml.slide+xml"/>
  <Override PartName="/ppt/notesSlides/notesSlide182.xml" ContentType="application/vnd.openxmlformats-officedocument.presentationml.notesSlide+xml"/>
  <Override PartName="/ppt/slides/slide183.xml" ContentType="application/vnd.openxmlformats-officedocument.presentationml.slide+xml"/>
  <Override PartName="/ppt/notesSlides/notesSlide183.xml" ContentType="application/vnd.openxmlformats-officedocument.presentationml.notesSlide+xml"/>
  <Override PartName="/ppt/slides/slide184.xml" ContentType="application/vnd.openxmlformats-officedocument.presentationml.slide+xml"/>
  <Override PartName="/ppt/notesSlides/notesSlide184.xml" ContentType="application/vnd.openxmlformats-officedocument.presentationml.notesSlide+xml"/>
  <Override PartName="/ppt/slides/slide185.xml" ContentType="application/vnd.openxmlformats-officedocument.presentationml.slide+xml"/>
  <Override PartName="/ppt/notesSlides/notesSlide185.xml" ContentType="application/vnd.openxmlformats-officedocument.presentationml.notesSlide+xml"/>
  <Override PartName="/ppt/slides/slide186.xml" ContentType="application/vnd.openxmlformats-officedocument.presentationml.slide+xml"/>
  <Override PartName="/ppt/notesSlides/notesSlide186.xml" ContentType="application/vnd.openxmlformats-officedocument.presentationml.notesSlide+xml"/>
  <Override PartName="/ppt/slides/slide187.xml" ContentType="application/vnd.openxmlformats-officedocument.presentationml.slide+xml"/>
  <Override PartName="/ppt/notesSlides/notesSlide187.xml" ContentType="application/vnd.openxmlformats-officedocument.presentationml.notesSlide+xml"/>
  <Override PartName="/ppt/slides/slide188.xml" ContentType="application/vnd.openxmlformats-officedocument.presentationml.slide+xml"/>
  <Override PartName="/ppt/notesSlides/notesSlide188.xml" ContentType="application/vnd.openxmlformats-officedocument.presentationml.notesSlide+xml"/>
  <Override PartName="/ppt/slides/slide189.xml" ContentType="application/vnd.openxmlformats-officedocument.presentationml.slide+xml"/>
  <Override PartName="/ppt/notesSlides/notesSlide189.xml" ContentType="application/vnd.openxmlformats-officedocument.presentationml.notesSlide+xml"/>
  <Override PartName="/ppt/slides/slide190.xml" ContentType="application/vnd.openxmlformats-officedocument.presentationml.slide+xml"/>
  <Override PartName="/ppt/notesSlides/notesSlide190.xml" ContentType="application/vnd.openxmlformats-officedocument.presentationml.notesSlide+xml"/>
  <Override PartName="/ppt/slides/slide191.xml" ContentType="application/vnd.openxmlformats-officedocument.presentationml.slide+xml"/>
  <Override PartName="/ppt/notesSlides/notesSlide191.xml" ContentType="application/vnd.openxmlformats-officedocument.presentationml.notesSlide+xml"/>
  <Override PartName="/ppt/slides/slide192.xml" ContentType="application/vnd.openxmlformats-officedocument.presentationml.slide+xml"/>
  <Override PartName="/ppt/notesSlides/notesSlide192.xml" ContentType="application/vnd.openxmlformats-officedocument.presentationml.notesSlide+xml"/>
  <Override PartName="/ppt/slides/slide193.xml" ContentType="application/vnd.openxmlformats-officedocument.presentationml.slide+xml"/>
  <Override PartName="/ppt/notesSlides/notesSlide193.xml" ContentType="application/vnd.openxmlformats-officedocument.presentationml.notesSlide+xml"/>
  <Override PartName="/ppt/slides/slide194.xml" ContentType="application/vnd.openxmlformats-officedocument.presentationml.slide+xml"/>
  <Override PartName="/ppt/notesSlides/notesSlide194.xml" ContentType="application/vnd.openxmlformats-officedocument.presentationml.notesSlide+xml"/>
  <Override PartName="/ppt/slides/slide195.xml" ContentType="application/vnd.openxmlformats-officedocument.presentationml.slide+xml"/>
  <Override PartName="/ppt/notesSlides/notesSlide195.xml" ContentType="application/vnd.openxmlformats-officedocument.presentationml.notesSlide+xml"/>
  <Override PartName="/ppt/slides/slide196.xml" ContentType="application/vnd.openxmlformats-officedocument.presentationml.slide+xml"/>
  <Override PartName="/ppt/notesSlides/notesSlide1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slide" Target="slides/slide180.xml"/>
  <Relationship Id="rId183" Type="http://schemas.openxmlformats.org/officeDocument/2006/relationships/slide" Target="slides/slide181.xml"/>
  <Relationship Id="rId184" Type="http://schemas.openxmlformats.org/officeDocument/2006/relationships/slide" Target="slides/slide182.xml"/>
  <Relationship Id="rId185" Type="http://schemas.openxmlformats.org/officeDocument/2006/relationships/slide" Target="slides/slide183.xml"/>
  <Relationship Id="rId186" Type="http://schemas.openxmlformats.org/officeDocument/2006/relationships/slide" Target="slides/slide184.xml"/>
  <Relationship Id="rId187" Type="http://schemas.openxmlformats.org/officeDocument/2006/relationships/slide" Target="slides/slide185.xml"/>
  <Relationship Id="rId188" Type="http://schemas.openxmlformats.org/officeDocument/2006/relationships/slide" Target="slides/slide186.xml"/>
  <Relationship Id="rId189" Type="http://schemas.openxmlformats.org/officeDocument/2006/relationships/slide" Target="slides/slide187.xml"/>
  <Relationship Id="rId190" Type="http://schemas.openxmlformats.org/officeDocument/2006/relationships/slide" Target="slides/slide188.xml"/>
  <Relationship Id="rId191" Type="http://schemas.openxmlformats.org/officeDocument/2006/relationships/slide" Target="slides/slide189.xml"/>
  <Relationship Id="rId192" Type="http://schemas.openxmlformats.org/officeDocument/2006/relationships/slide" Target="slides/slide190.xml"/>
  <Relationship Id="rId193" Type="http://schemas.openxmlformats.org/officeDocument/2006/relationships/slide" Target="slides/slide191.xml"/>
  <Relationship Id="rId194" Type="http://schemas.openxmlformats.org/officeDocument/2006/relationships/slide" Target="slides/slide192.xml"/>
  <Relationship Id="rId195" Type="http://schemas.openxmlformats.org/officeDocument/2006/relationships/slide" Target="slides/slide193.xml"/>
  <Relationship Id="rId196" Type="http://schemas.openxmlformats.org/officeDocument/2006/relationships/slide" Target="slides/slide194.xml"/>
  <Relationship Id="rId197" Type="http://schemas.openxmlformats.org/officeDocument/2006/relationships/slide" Target="slides/slide195.xml"/>
  <Relationship Id="rId198" Type="http://schemas.openxmlformats.org/officeDocument/2006/relationships/slide" Target="slides/slide196.xml"/>
  <Relationship Id="rId199" Type="http://schemas.openxmlformats.org/officeDocument/2006/relationships/presProps" Target="presProps.xml"/>
  <Relationship Id="rId200" Type="http://schemas.openxmlformats.org/officeDocument/2006/relationships/viewProps" Target="viewProps.xml"/>
  <Relationship Id="rId2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ேதத்தின்படி நடக்கிற உத்தம மார்க்கத்தார் பாக்கியவான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ாட்சிகளைக் கைக்கொண்டு, அவரை முழு இருதயத்தோடும் தேடுகிறவர்கள் பாக்கியவான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ாட்சிகளைக் கைக்கொண்டு, அவரை முழு இருதயத்தோடும் தேடுகிறவர்கள் பாக்கியவான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நியாயம் செய்வதில்லை; அவருடைய வழிகளில் நட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ட்டளைகளை நாங்கள் கருத்தாய்க் கைக்கொள்ளும்படி நீர் கற்பி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மாணங்களைக் கைக்கொள்ளும்படி, என் நடைகள் ஸ்திரப்பட்டால் நலம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ம்முடைய கற்பனைகளையெல்லாம் கண்ணோக்கும்போது வெட்கப்பட்டுப்போ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முழு இருதயத்தோடும் உம்முடைய தயவுக்காகக் கெஞ்சுகிறேன்; உமது வாக்கின்படி எனக்கு இரங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நீதி நியாயங்களை நான் கற்றுக்கொள்ளும்போது, செம்மையான இருதயத்தால் உம்மைத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ன் வழிகளைச் சிந்தித்துக்கொண்டு, என் கால்களை உம்முடைய சாட்சிகளுக்கு நேராகத் திருப்ப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பிரமாணங்களைக் கைக்கொள்ளுவேன்; முற்றிலும் என்னைக் கைவிட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உமது கற்பனைகளைக் கைக்கொள்ளும்படி நான் தாமதியாமல் தீவிரி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் தன் வழியை எதினால் சுத்தம்பண்ணுவான்? உமது வசனத்தின்படி தன்னைக் காத்துக்கொள்கிறதினால்தான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ுன்மார்க்கரின் கூட்டங்கள் என்னைக் கொள்ளையிட்டும் உம்முடைய வேதத்தை நான் மற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மது நீதியான நியாயத்தீர்ப்புகளினிமித்தம் உம்மைத் துதிக்கும்படி, பாதிராத்திரியில் எழுந்திர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உமக்குப் பயந்து, உமது கட்டளைகளைக் கைக்கொள்ளுகிற அனைவருக்கும் நான் தோழ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உமக்குப் பயந்து, உமது கட்டளைகளைக் கைக்கொள்ளுகிற அனைவருக்கும் நான் தோழ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பூமி உமது கிருபையினால் நிறைந்திருக்கிறது; உமது பிரமாணங்களை எனக்குப் போத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கர்த்தாவே, உமது வசனத்தின்படி உமது அடியேனை நன்றாய் நடத்தின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த்தம நிதானிப்பையும் அறிவையும் எனக்குப் போதித்தருளும், உம்முடைய கற்பனைகளின்பேரில் விசுவாசமா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ான் உபத்திரவப்படுவதற்கு முன் வழிதப்பி நடந்தேன்; இப்பொழுதோ உம்முடைய வார்த்தையைக் காத்து நட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தேவரீர் நல்லவரும், நன்மை செய்கிறவருமாயிருக்கிறீர்; உமது பிரமாணங்களை எனக்குப் போத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கங்காரிகள் எனக்கு விரோதமாய்ப் பொய்களைப் பிணைக்கிறார்கள்; நானோ முழு இருதயத்தோடும் உம்முடைய கட்டளைகளைக் கைக்கொள்ள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ர்கள் இருதயம் நிணந்துன்னிக் கொழுத்திருக்கிறது; நானோ உம்முடைய வேதத்தில் மனமகிழ்ச்சியா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பூமியிலுள்ள துன்மார்க்கர் யாவரையும் களிம்பைப்போல அகற்றிவிடுகிறீர்; ஆகையால் உமது சாட்சிகளில் பிரியப்பட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நான் உபத்திரவப்பட்டது எனக்கு நல்லது; அதினால் உமது பிரமாணங்களைக் கற்றுக்கொள்ள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நேகமாயிரம் பொன் வெள்ளியைப் பார்க்கிலும், நீர் விளம்பின வேதமே எனக்கு நல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உமக்குப் பயப்படும் பயத்தால் என் உடம்பு சிலிர்க்கிறது; உமது நியாயத்தீர்ப்புகளுக்குப் பயப்ப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நியாயமும் நீதியும் செய்கிற என்னை ஒடுக்குகிறவர்களுக்கு என்னை ஒப்புக்கொடாதே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நான் உம்முடைய வசனத்திற்குக் காத்திருக்கிறபடியால், உமக்குப் பயந்தவர்கள் என்னைக் கண்டு சந்தோஷ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உமது அடியேனுக்கு நன்மையாகத் துணைநில்லும்; அகங்காரிகள் என்னை யொடுக்கவொட்டாதே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ழு இருதயத்தோடும் உம்மைத் தேடுகிறேன், என்னை உமது கற்பனைகளைவிட்டு வழிதப்பவிடாதே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 உபத்திரவப்படுத்தினீரென்றும் அறி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 உபத்திரவப்படுத்தினீரென்றும் அறி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உமது இரட்சிப்புக்கும் உமது நீதியின் வார்த்தைக்கும் காத்திருக்கிறதினால் என் கண்கள் பூத்துப்போ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மக்கு விரோதமாய்ப் பாவஞ்செய்யாதபடிக்கு, உமது வாக்கை என்னிருதயத்தில் வைத்து வைத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உமது அடியேனை உமது கிருபையின்படியே நடத்தி, உமது பிரமாணங்களை எனக்குப் போதி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ர் உமது அடியேனுக்குக் கொடுத்த உமது வாக்கின்படி, உமது கிருபை என்னைத் தேற்றுவத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நான் உமது அடியேன்; உம்முடைய சாட்சிகளை நான் அறியும்படி என்னை உணர்வுள்ளவனா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ான் பிழைத்திருக்கும்படிக்கு உமது இரக்கங்கள் எனக்குக் கிடைப்பதாக; உம்முடைய வேதம் என் மனமகிழ்ச்ச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நீதியைச் செய்யக் கர்த்தருக்கு வேளைவந்தது; அவர்கள் உம்முடைய நியாயப்பிரமாணத்தை மீற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 கட்டளைகளைத் தியான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 கட்டளைகளைத் தியான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ஆதலால் பொன்னிலும் பசும்பொன்னிலும் அதிகமாய் உமது கற்பனைகளில் பிரியப்பட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உமக்குப் பயந்து, உமது சாட்சிகளை அறிந்திருக்கிறவர்கள் என்னண்டைக்குத் திரும்புவார்கள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எல்லாவற்றைப்பற்றியும் நீர் அருளின எல்லாக் கட்டளைகளும் செம்மையென்று எண்ணி, சகல பொய்வழிகளையும் வெற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எல்லாவற்றைப்பற்றியும் நீர் அருளின எல்லாக் கட்டளைகளும் செம்மையென்று எண்ணி, சகல பொய்வழிகளையும் வெறு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உம்முடைய சாட்சிகள் அதிசயமானவைகள்; ஆகையால் என் ஆத்துமா அவைகளைக் கைக்கொள்ள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உம்முடைய வசனத்தின் பிரசித்தம் வெளிச்சம் தந்து, பேதைகளை உணர்வுள்ளவர்களா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உம்முடைய வசனத்தின் பிரசித்தம் வெளிச்சம் தந்து, பேதைகளை உணர்வுள்ளவர்களா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உம்முடைய கற்பனைகளை நான் வாஞ்சிக்கிறபடியால், என் வாயை ஆவென்று திறந்து அவைகளுக்கு ஏங்க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உம்முடைய நாமத்தை நேசிக்கிறவர்களுக்கு வழங்கும் நியாயத்தின்படியே என்னை நோக்கிப்பார்த்து, எனக்கு இரங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ஸ்தோத்திரிக்கப்பட்டவர், உம்முடைய பிரமாணங்களை எனக்குப் போதிய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உம்முடைய வார்த்தையிலே என் காலடிகளை நிலைப்படுத்தி, ஒரு அநியாயமும் என்னை ஆளவொட்டாதேய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வாக்கின் நியாயத்தீர்ப்புகளையெல்லாம் என் உதடுகளால் விவரித்திருக்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செல்வத்தில் களிகூருவதுபோல, நான் உமது சாட்சிகளின் வழியில் களிகூருகி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து கட்டளைகளைத் தியானித்து உமது வழிகளைக் கண்ணோக்குகி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ரமாணங்களில் மனமகிழ்ச்சியாயிருக்கிறேன்; உமது வசனத்தை மறவ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அடியேனுக்கு அனுகூலமாயிரும்; அப்பொழுது நான் பிழைத்து, உமது வசனத்தைக் கைக்கொள்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வேதத்திலுள்ள அதிசயங்களை நான் பார்க்கும்படிக்கு என் கண்களைத் திறந்தருள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நான் பரதேசி; உமது கற்பனைகளை எனக்கு மறையாதேய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து நியாயங்கள்மேல் என் ஆத்துமா எக்காலமும் வைத்திருக்கிற வாஞ்சையினால் தொய்ந்துபோ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மனுஷர் செய்யும் இடுக்கத்துக்கு என்னை விலக்கி விடுவித்தருளும்; அப்பொழுது நான் உம்முடைய, கட்டளைகளைக் காத்துக்கொள்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கற்பனைகளை விட்டு வழிவிலகின சபிக்கப்பட்ட அகங்காரிகளை நீர் கடிந்துகொள்ளுகிறீ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ந்தையையும் அவமானத்தையும் என்னை விட்டகற்றும்; நான் உம்முடைய சாட்சிகளைக் கைக்கொள்ள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ரபுக்களும் உட்கார்ந்து எனக்கு விரோதமாய்ப் பேசிக்கொள்ளுகிறார்கள்; உமது அடியேனோ பிரமாணங்களைத் தியானிக்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சாட்சிகள் எனக்கு இன்பமும், என் ஆலோசனைக்காரருமாயிருக்கிற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நான் வெட்கப்பட்டுப் போகாதபடிக்கு, என் இருதயம் உமது பிரமாணங்களில் உத்தமமாயிருக்கக்கடவ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நான் வெட்கப்பட்டுப் போகாதபடிக்கு, என் இருதயம் உமது பிரமாணங்களில் உத்தமமாயிருக்கக்கடவ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த்துமா மண்ணோடே ஒட்டிக்கொண்டிருக்கிறது; உமது வசனத்தின்படி என்னை உயிர்ப்பிய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உம்முடைய இரட்சிப்புக்கு என் ஆத்துமா தவிக்கிறது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வழிகளை நான் உமக்கு விவரித்துக் காட்டினபோது எனக்குச் செவிகொடுத்தீர்; உமது பிரமாணங்களை எனக்குப் போதிய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எப்பொழுது என்னைத் தேற்றுவீர் என்று, உம்முடைய வாக்கின்மேல் நோக்கமாய் என் கண்கள் பூத்துப்போகிற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எப்பொழுது என்னைத் தேற்றுவீர் என்று, உம்முடைய வாக்கின்மேல் நோக்கமாய் என் கண்கள் பூத்துப்போகிற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கட்டளைகளின் வழியை எனக்கு உணர்த்தியருளும் அப்பொழுது உமது அதிசயங்களைத் தியானிப்ப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புகையிலுள்ள துருத்தியைப் போலானேன்; உமது பிரமாணங்களையோ மறவ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ஞ்சலத்தால் என் ஆத்துமா கரைந்துபோகிறது; உமது வசனத்தின்படி என்னை எடுத்து நிறுத்த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உமது அடியேனுடைய நாட்கள் எம்மாத்திரம்? என்னைத் துன்பப்படுத்துகிறவர்களுக்கு நீர் எப்பொழுது நியாயத்தீர்ப்புச் செய்வீ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ொய்வழியை என்னை விட்டுவிலக்கி, உம்முடைய வேதத்தை எனக்கு அருள்செய்யு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உம்முடைய வேதத்துக்கு விரோதமாய் அகங்காரிகள் எனக்குக் குழிகளை வெட்ட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ெய்வழியை நான் தெரிந்துகொண்டு உம்முடைய நியாயங்களை எனக்கு முன்பாக நிறுத்தின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உம்முடைய கற்பனைகளெல்லாம் உண்மையாயிருக்கிறது; அநியாயமாய் என்னைத் துன்பப்படுத்துகிறார்கள்; நீர் எனக்குச் சகாயம்பண்ண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மது சாட்சிகள்மேல் பற்றுதலாயிருக்கிறேன்; கர்த்தாவே, என்னை வெட்கத்திற்குட்படப்பண்ணாதேய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 இருதயத்தை விசாலமாக்கும்போது நான் உமது கற்பனைகளின் வழியாக ஓடுவ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 இருதயத்தை விசாலமாக்கும்போது நான் உமது கற்பனைகளின் வழியாக ஓடுவ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அவர்கள் என்னைப் பூமியிலிராமல் நீக்கிவிடச் சற்றே தப்பிற்று; ஆனாலும் நான் உமது கட்டளைகளை விட்டுவிடவில்லை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ாவே, உமது பிரமாணங்களின் வழியை எனக்குப் போதியும்; முடிவுபரியந்தம் நான் அதைக் காத்துக்கொள்ளுவ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உமது கிருபையின்படியே என்னை உயிர்ப்பியும்; அப்பொழுது நான் உம்முடைய வாக்கின் சாட்சியைக் காத்து நடப்ப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க்கு உணர்வைத் தாரும்; அப்பொழுது நான் உமது வேதத்தைப் பற்றிக்கொண்டு, என் முழு இருதயத்தோடும் அதைக் கைக்கொள்ளுவ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கர்த்தாவே, உமது வசனம் என்றென்றைக்கும் வானங்களில் நிலைத்திருக்கிற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உமது அடியேன்மேல் உமது முகத்தைப் பிரகாசிக்கப்பண்ணி, உமது பிரமாணங்களை எனக்குப் போதியும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 கற்பனைகளின் பாதையில் என்னை நடத்தும்; நான் அதில் பிரியமாயிருக்கிற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உம்முடைய உண்மை தலைமுறை தலைமுறையாக இருக்கும்; பூமியை உறுதிப்படுத்தினீர். அது நிலைத்திருக்கிற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உம்முடைய வேதத்தை மனுஷர் காத்து நடவாதபடியால், என் கண்களிலிருந்து நீர்த்தாரைகள் ஓடுகிற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இருதயம் பொருளாசையைச் சாராமல், உமது சாட்சிகளைச் சாரும்படி செய்யும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கர்த்தாவே, நீர் நீதிபரர், உமது நியாயத்தீர்ப்புகள் செம்மையானவை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நீர் கட்டளையிட்ட சாட்சிகள் நீதியும் மகா உண்மையுமானவை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என் சத்துருக்கள் உம்முடைய வசனங்களை மறந்தபடியால் என் பக்திவைராக்கியம் என்னைப் பட்சிக்கிறது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உம்முடைய பிரமாணங்களை நிறைவேற்றும்படி அவைகள் இந்நாள்வரைக்கும் நிற்கிறது; சமஸ்தமும் உம்மைச் சேவிக்கும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உமது வார்த்தை மிகவும் புடமிடப்பட்டது, உமது அடியேன் அதில் பிரியப்படுகிறே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உமது வேதம் என் மனமகிழ்ச்சியாயிராதிருந்தால், என் துக்கத்திலே அழிந்துபோயிருப்பே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நான் சிறியவனும் அசட்டை பண்ணப்பட்டவனுமாயிருக்கிறேன்; ஆனாலும் உமது கட்டளைகளை மறவே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ாயையைப் பாராதபடி நீர் என் கண்களை விலக்கி, உமது வழிகளில் என்னை உயிர்ப்பியும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நான் ஒருபோதும் உம்முடைய கட்டளைகளை மறக்கமாட்டேன்; அவைகளால் நீர் என்னை உயிர்ப்பித்தீர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உம்முடைய நீதி நித்திய நீதி, உம்முடைய வேதம் சத்தியம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நான் உம்முடையவன், என்னை இரட்சியும்; உம்முடைய கட்டளைகளை ஆராய்கிறே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இக்கட்டும் நெருக்கமும் என்னைப் பிடித்தது; ஆனாலும் உம்முடைய கற்பனைகள் என் மனமகிழ்ச்சி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துன்மார்க்கர் என்னை அழிக்கக் காத்திருக்கிறார்கள்; நான் உமது சாட்சிகளைச் சிந்தித்துக்கொண்டிருக்கிறே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உம்முடைய சாட்சிகளின் நீதி என்றைக்கும் நிற்கும்; என்னை உணர்வுள்ளவனாக்கும், அப்பொழுது நான் பிழைத்திருப்பே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சகல சம்பூரணத்திற்கும் எல்லையைக் கண்டேன்; உம்முடைய கற்பனையோ மகா விஸ்தாரம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முழு இருதயத்தோடும் கூப்பிட்டேன், கர்த்தாவே, என் ஜெபத்தைக் கேளும்; உம்முடைய பிரமாணங்களைக் கைக்கொள்ளுவே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உம்மை நோக்கிக் கூப்பிட்டேன், என்னை இரட்சியும்; அப்பொழுது நான் உம்முடைய சாட்சிகளைக் காத்துக்கொள்ளுவே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அதிகாலையில் நான் எழுந்து சத்தமிட்டேன்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உமது வசனத்தைத் தியானிக்கும்படி, குறித்த ஜாமங்களுக்கு முன்னே என் கண்கள் விழித்துக்கொள்ளும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உமது வேதத்தில் நான் எவ்வளவு பிரியமாயிருக்கிறேன்! நாள் முழுதும் அது என் தியானம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உம்முடைய கிருபையின்படி என் சத்தத்தைக் கேளும்; கர்த்தாவே, உம்முடைய நியாயத்தின்படி என்னை உயிர்ப்பியும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நீர் உம்முடைய கற்பனைகளைக் கொண்டு, என்னை என் சத்துருக்களிலும் அதிக ஞானமுள்ளவனாக்குகிறீர்; அவைகள் என்றைக்கும் என்னுடனே இருக்கிறது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உம்முடைய சாட்சிகள் என் தியானமாயிருக்கிறபடியால், எனக்குப் போதித்தவர்கள் எல்லாரிலும் அறிவுள்ளவனாயிருக்கிறேன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உம்முடைய சாட்சிகள் என் தியானமாயிருக்கிறபடியால், எனக்குப் போதித்தவர்கள் எல்லாரிலும் அறிவுள்ளவனாயிருக்கிறேன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உம்முடைய கட்டளைகளை நான் கைக்கொண்டிருக்கிறபடியால், முதியோர்களைப் பார்க்கிலும் ஞானமுள்ளவனாயிருக்கிறேன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உம்முடைய வசனத்தை நான் காத்து நடக்கும்படிக்கு, சகல பொல்லாத வழிகளுக்கும் என் கால்களை விலக்குகிறேன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நீர் எனக்குப் போதித்திருக்கிறபடியால், நான் உம்முடைய நியாயங்களை விட்டு விலகேன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உம்முடைய வார்த்தைகள் என் நாவுக்கு எவ்வளவு இனிமையானவைகள்; என் வாய்க்கு அவைகள் தேனிலும் மதுரமாயிருக்கும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உமது கட்டளைகளால் உணர்வடைந்தேன், ஆதலால் எல்லாப் பொய்வழிகளையும் வெறுக்கிறேன்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தீவினையைப் பின்பற்றுகிறவர்கள் சமீபிக்கிறார்கள்; அவர்கள் உம்முடைய வேதத்துக்குத் தூரமாயிருக்கிறார்கள்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உம்முடைய வசனம் என் கால்களுக்குத் தீபமும், என் பாதைக்கு வெளிச்சமுமாயிருக்கிறது.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கர்த்தாவே, நீர் சமீபமாயிருக்கிறீர்; உமது கற்பனைகள் எல்லாம் உண்மை.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உம்முடைய நீதி நியாயங்களைக் காத்து நடப்பேன் என்று ஆணையிட்டேன்; அதை நிறைவேற்றுவேன்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நீர் உம்முடைய சாட்சிகளை என்றென்றைக்கும் நிற்க ஸ்தாபித்தீர் என்பதை அவைகளால் நான் நெடுநாளாய் அறிந்திருக்கிறேன்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நான் மிகவும் உபத்திரவப்படுகிறேன்; கர்த்தாவே, உம்முடைய வசனத்தின்படியே என்னை உயிர்ப்பியும்.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என் உபத்திரவத்தைப்பார்த்து, என்னை விடுவியும், உமது வேதத்தை மறவேன்.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கர்த்தாவே, என் வாயின் உற்சாகபலிகளை நீர் அங்கீகரித்து, உமது நியாயங்களை எனக்குப் போதித்தருளும்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கர்த்தாவே, என் வாயின் உற்சாகபலிகளை நீர் அங்கீகரித்து, உமது நியாயங்களை எனக்குப் போதித்தருளும்.]]></a:t>
            </a:r>
          </a:p>
        </p:txBody>
      </p:sp>
    </p:spTree>
  </p:cSld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எனக்காக நீர் வழக்காடி என்னை மீட்டுக்கொள்ளும், உம்முடைய வார்த்தையின்படியே என்னை உயிர்ப்பியும்.]]></a:t>
            </a:r>
          </a:p>
        </p:txBody>
      </p:sp>
    </p:spTree>
  </p:cSld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என் பிராணன் எப்பொழுதும் என் கையில் இருக்கிறது; ஆனாலும் உம்முடைய வேதத்தை மறவேன்.]]></a:t>
            </a:r>
          </a:p>
        </p:txBody>
      </p:sp>
    </p:spTree>
  </p:cSld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இரட்சிப்பு துன்மார்க்கருக்குத் தூரமாயிருக்கிறது, அவர்கள் உமது பிரமாணங்களைத் தேடார்கள்.]]></a:t>
            </a:r>
          </a:p>
        </p:txBody>
      </p:sp>
    </p:spTree>
  </p:cSld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மக்குப் பயப்படுகிறதற்கு ஏற்ற உமது வாக்கை உமது அடியேனுக்கு உறுதிப்படுத்தும்.]]></a:t>
            </a:r>
          </a:p>
        </p:txBody>
      </p:sp>
    </p:spTree>
  </p:cSld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துன்மார்க்கர் எனக்குக் கண்ணிவைக்கிறார்கள்; ஆனாலும் நான் உம்முடைய கட்டளைகளை விட்டு வழி தவறேன்.]]></a:t>
            </a:r>
          </a:p>
        </p:txBody>
      </p:sp>
    </p:spTree>
  </p:cSld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கர்த்தாவே, உம்முடைய இரக்கங்கள் மிகுதியாயிருக்கிறது; உமது நியாயங்களின்படி என்னை உயிர்ப்பியும்.]]></a:t>
            </a:r>
          </a:p>
        </p:txBody>
      </p:sp>
    </p:spTree>
  </p:cSld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உம்முடைய சாட்சிகளை நித்திய சுதந்தரமாக்கிக்கொண்டிருக்கிறேன், அவைகளே என் இருதயத்தின் மகிழ்ச்சி.]]></a:t>
            </a:r>
          </a:p>
        </p:txBody>
      </p:sp>
    </p:spTree>
  </p:cSld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என்னைத் துன்பப்படுத்துகிறவர்களும் என்னை விரோதிக்கிறவர்களும் அநேகர்; ஆனாலும் உம்முடைய சாட்சிகளை விட்டு விலகேன்.]]></a:t>
            </a:r>
          </a:p>
        </p:txBody>
      </p:sp>
    </p:spTree>
  </p:cSld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முடிவுபரியந்தம் இடைவிடாமல் உம்முடைய பிரமாணங்களின்படி செய்ய என் இருதயத்தைச் சாய்த்தேன்.]]></a:t>
            </a:r>
          </a:p>
        </p:txBody>
      </p:sp>
    </p:spTree>
  </p:cSld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உமது வசனத்தைக் காத்துக் கொள்ளாத துரோகிகளை நான் கண்டபோது, எனக்கு அருவருப்பாயிருந்தது.]]></a:t>
            </a:r>
          </a:p>
        </p:txBody>
      </p:sp>
    </p:spTree>
  </p:cSld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உமது வசனத்தைக் காத்துக் கொள்ளாத துரோகிகளை நான் கண்டபோது, எனக்கு அருவருப்பாயிருந்தது.]]></a:t>
            </a:r>
          </a:p>
        </p:txBody>
      </p:sp>
    </p:spTree>
  </p:cSld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வீண் சிந்தனைகளை நான் வெறுத்து, உமது வேதத்தில் பிரியப்படுகிறேன்.]]></a:t>
            </a:r>
          </a:p>
        </p:txBody>
      </p:sp>
    </p:spTree>
  </p:cSld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</p:spTree>
  </p:cSld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</p:spTree>
  </p:cSld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என் மறைவிடமும் என் கேடகமும் நீரே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உம்முடைய வசனம் சமூலமும் சத்தியம், உம்முடைய நீதி நியாயமெல்லாம் நித்தியம்.]]></a:t>
            </a:r>
          </a:p>
        </p:txBody>
      </p:sp>
    </p:spTree>
  </p:cSld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பிரபுக்கள் காரணமில்லாமல் என்னைத் துன்பப்படுத்தினார்கள்; ஆனாலும் என் இருதயம் உமது வசனத்திற்கே பயப்படுகிறது.]]></a:t>
            </a:r>
          </a:p>
        </p:txBody>
      </p:sp>
    </p:spTree>
  </p:cSld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மிகுந்த கொள்ளையுடைமையைக் கண்டுபிடிக்கிறவன் மகிழுகிறதுபோல, நான் உமது வார்த்தையின்பேரில் மகிழுகிறேன்.]]></a:t>
            </a:r>
          </a:p>
        </p:txBody>
      </p:sp>
    </p:spTree>
  </p:cSld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பொய்யைப் பகைத்து அருவருக்கிறேன்; உம்முடைய வேதத்தையோ நேசிக்கிறேன்.]]></a:t>
            </a:r>
          </a:p>
        </p:txBody>
      </p:sp>
    </p:spTree>
  </p:cSld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அஞ்சுகிற நிந்தையை விலக்கியருளும்; உம்முடைய நியாயத்தீர்ப்புகள் நல்லவைகள்.]]></a:t>
            </a:r>
          </a:p>
        </p:txBody>
      </p:sp>
    </p:spTree>
  </p:cSld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உமது நீதி நியாயங்களினிமித்தம், ஒருநாளில் ஏழுதரம் உம்மைத் துதிக்கிறேன்.]]></a:t>
            </a:r>
          </a:p>
        </p:txBody>
      </p:sp>
    </p:spTree>
  </p:cSld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உம்முடைய கட்டளைகளின்மேல் வாஞ்சையாயிருக்கிறேன்; உமது நீதியால் என்னை உயிர்ப்பியும்.]]></a:t>
            </a:r>
          </a:p>
        </p:txBody>
      </p:sp>
    </p:spTree>
  </p:cSld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உம்முடைய வேதத்தை நேசிக்கிறவர்களுக்கு மிகுந்த சமாதானமுண்டு; அவர்களுக்கு இடறலில்லை.]]></a:t>
            </a:r>
          </a:p>
        </p:txBody>
      </p:sp>
    </p:spTree>
  </p:cSld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ர்த்தாவே, உம்முடைய வாக்கின்படி, உமது தயவும் உமது இரட்சிப்பும் எனக்கு வருவதாக.]]></a:t>
            </a:r>
          </a:p>
        </p:txBody>
      </p:sp>
    </p:spTree>
  </p:cSld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கர்த்தாவே, உம்முடைய இரட்சிப்புக்கு நான் காத்திருந்து உம்முடைய கற்பனைகளின்படி செய்கிறேன்.]]></a:t>
            </a:r>
          </a:p>
        </p:txBody>
      </p:sp>
    </p:spTree>
  </p:cSld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என்னை நிந்திக்கிறவனுக்கு உத்தரவு சொல்லுவேன், உம்முடைய வசனத்தை நம்பியிருக்கிறேன்.]]></a:t>
            </a:r>
          </a:p>
        </p:txBody>
      </p:sp>
    </p:spTree>
  </p:cSld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என் ஆத்துமா உமது சாட்சிகளைக் காக்கும்; அவைகளை நான் மிகவும் நேசிக்கிறேன்.]]></a:t>
            </a:r>
          </a:p>
        </p:txBody>
      </p:sp>
    </p:spTree>
  </p:cSld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த்திய வசனம் முற்றிலும் என் வாயினின்று நீங்கவிடாதேயும்; உம்முடைய நியாயத்தீர்ப்புகளுக்குக் காத்திருக்கிறேன்.]]></a:t>
            </a:r>
          </a:p>
        </p:txBody>
      </p:sp>
    </p:spTree>
  </p:cSld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உமது கட்டளைகளையும் உமது சாட்சிகளையும் காத்து நடக்கிறேன்; என் வழிகளெல்லாம் உமக்கு முன்பாக இருக்கிறது.]]></a:t>
            </a:r>
          </a:p>
        </p:txBody>
      </p:sp>
    </p:spTree>
  </p:cSld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கர்த்தாவே, என் கூப்பிடுதல் உமது சந்நிதியில் வருவதாக; உமது வசனத்தின்படியே என்னை உணர்வுள்ளவனாக்கும்.]]></a:t>
            </a:r>
          </a:p>
        </p:txBody>
      </p:sp>
    </p:spTree>
  </p:cSld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என் விண்ணப்பம் உமது சந்நிதியில் வருவதாக; உமது வார்த்தையின்படி என்னை விடுவித்தருளும்.]]></a:t>
            </a:r>
          </a:p>
        </p:txBody>
      </p:sp>
    </p:spTree>
  </p:cSld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உம்முடைய பிரமாணங்களை நீர் எனக்குப் போதிக்கும்போது, என் உதடுகள் உமது துதியைப் பிரஸ்தாபப்படுத்தும்.]]></a:t>
            </a:r>
          </a:p>
        </p:txBody>
      </p:sp>
    </p:spTree>
  </p:cSld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உமது கற்பனைகளெல்லாம் நீதியுள்ளவைகள்; ஆதலால், என் நாவு உம்முடைய வசனத்தை விவரித்துச்சொல்லும்.]]></a:t>
            </a:r>
          </a:p>
        </p:txBody>
      </p:sp>
    </p:spTree>
  </p:cSld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உமது கற்பனைகளெல்லாம் நீதியுள்ளவைகள்; ஆதலால், என் நாவு உம்முடைய வசனத்தை விவரித்துச்சொல்லும்.]]></a:t>
            </a:r>
          </a:p>
        </p:txBody>
      </p:sp>
    </p:spTree>
  </p:cSld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நான் உம்முடைய கட்டளைகளைத் தெரிந்துகொண்டபடியால், உமது கரம் எனக்குத் துணையாயிருப்பதாக.]]></a:t>
            </a:r>
          </a:p>
        </p:txBody>
      </p:sp>
    </p:spTree>
  </p:cSld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கர்த்தாவே, உம்முடைய இரட்சிப்பின்மேல் ஆவலாயிருக்கிறேன்; உம்முடைய வேதம் என் மனமகிழ்ச்சி.]]></a:t>
            </a:r>
          </a:p>
        </p:txBody>
      </p:sp>
    </p:spTree>
  </p:cSld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பொல்லாதவர்களே, என்னை விட்டு அகன்றுபோங்கள்; என் தேவனுடைய கற்பனைகளை நான் கைக்கொள்ளுவேன்.]]></a:t>
            </a:r>
          </a:p>
        </p:txBody>
      </p:sp>
    </p:spTree>
  </p:cSld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என் ஆத்துமா பிழைத்திருந்து உம்மைத் துதிக்கக்கடவது; உமது நியாயத்தீர்ப்புகள் எனக்கு உதவியாயிருப்பதாக.]]></a:t>
            </a:r>
          </a:p>
        </p:txBody>
      </p:sp>
    </p:spTree>
  </p:cSld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நான் பிழைத்திருப்பதற்கு உமது வார்த்தையின்படி என்னை ஆதரித்தருளும்; என் நம்பிக்கை விருதாவாய்ப்போக என்னை வெட்கத்திற்கு உட்படுத்தாதேயும்.]]></a:t>
            </a:r>
          </a:p>
        </p:txBody>
      </p:sp>
    </p:spTree>
  </p:cSld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</p:spTree>
  </p:cSld>
</p:notes>
</file>

<file path=ppt/notesSlides/notesSlide1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</p:spTree>
  </p:cSld>
</p:notes>
</file>

<file path=ppt/notesSlides/notesSlide1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என்னை ஆதரித்தருளும்; அப்பொழுது நான் இரட்சிக்கப்பட்டு எக்காலமும் உம்முடைய பிரமாணங்களின்பேரில் நோக்கமாயிருப்பேன்.]]></a:t>
            </a:r>
          </a:p>
        </p:txBody>
      </p:sp>
    </p:spTree>
  </p:cSld>
</p:notes>
</file>

<file path=ppt/notesSlides/notesSlide1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உமது பிரமாணங்களைவிட்டு வழிவிலகுகிற யாவரையும் மிதித்துபோடுகிறீர்; அவர்களுடைய உபாயம் வெறும் பொய்யே.]]></a:t>
            </a:r>
          </a:p>
        </p:txBody>
      </p:sp>
    </p:spTree>
  </p:cSld>
</p:notes>
</file>

<file path=ppt/notesSlides/notesSlide1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உமது பிரமாணங்களைவிட்டு வழிவிலகுகிற யாவரையும் மிதித்துபோடுகிறீர்; அவர்களுடைய உபாயம் வெறும் பொய்யே.]]></a:t>
            </a:r>
          </a:p>
        </p:txBody>
      </p:sp>
    </p:spTree>
  </p:cSld>
</p:notes>
</file>

<file path=ppt/notesSlides/notesSlide1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எப்பொழுதும் என்றைக்கும் உமது வேதத்தைக் காத்துக்கொள்ளுவேன்.]]></a:t>
            </a:r>
          </a:p>
        </p:txBody>
      </p:sp>
    </p:spTree>
  </p:cSld>
</p:notes>
</file>

<file path=ppt/notesSlides/notesSlide1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ம்முடைய கட்டளைகளை ஆராய்கிறபடியால் விசாலத்திலே நடப்பேன்.]]></a:t>
            </a:r>
          </a:p>
        </p:txBody>
      </p:sp>
    </p:spTree>
  </p:cSld>
</p:notes>
</file>

<file path=ppt/notesSlides/notesSlide1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ான் உம்முடைய சாட்சிகளைக்குறித்து, ராஜாக்களுக்கு முன்பாகவும் வெட்கப்படாமல் பேசுவேன்.]]></a:t>
            </a:r>
          </a:p>
        </p:txBody>
      </p:sp>
    </p:spTree>
  </p:cSld>
</p:notes>
</file>

<file path=ppt/notesSlides/notesSlide1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ான் உம்முடைய சாட்சிகளைக்குறித்து, ராஜாக்களுக்கு முன்பாகவும் வெட்கப்படாமல் பேசுவேன்.]]></a:t>
            </a:r>
          </a:p>
        </p:txBody>
      </p:sp>
    </p:spTree>
  </p:cSld>
</p:notes>
</file>

<file path=ppt/notesSlides/notesSlide1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ான் பிரியப்படுகிற உமது கற்பனைகளின்பேரில் மனமகிழ்ச்சியாயிருப்பேன்.]]></a:t>
            </a:r>
          </a:p>
        </p:txBody>
      </p:sp>
    </p:spTree>
  </p:cSld>
</p:notes>
</file>

<file path=ppt/notesSlides/notesSlide1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ன் பிரியப்படுகிற உமது கற்பனைகளுக்குக் கையெடுப்பேன். உமது பிரமாணங்களைத் தியானிப்பேன்.]]></a:t>
            </a:r>
          </a:p>
        </p:txBody>
      </p:sp>
    </p:spTree>
  </p:cSld>
</p:notes>
</file>

<file path=ppt/notesSlides/notesSlide1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ர் என்னை நம்பப்பண்ணின வசனத்தை உமது அடியேனுக்காக நினைத்தருளும்.]]></a:t>
            </a:r>
          </a:p>
        </p:txBody>
      </p:sp>
    </p:spTree>
  </p:cSld>
</p:notes>
</file>

<file path=ppt/notesSlides/notesSlide1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ுவே என் சிறுமையில் எனக்கு ஆறுதல், உம்முடைய வாக்கு என்னை உயிர்ப்பித்தது.]]></a:t>
            </a:r>
          </a:p>
        </p:txBody>
      </p:sp>
    </p:spTree>
  </p:cSld>
</p:notes>
</file>

<file path=ppt/notesSlides/notesSlide1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கந்தைக்காரர் என்னை மிகவும், பரியாசம்பண்ணியும், நான் உமது வேதத்தைவிட்டு விலகினதில்லை.]]></a:t>
            </a:r>
          </a:p>
        </p:txBody>
      </p:sp>
    </p:spTree>
  </p:cSld>
</p:notes>
</file>

<file path=ppt/notesSlides/notesSlide1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ாவே, ஆதிமுதலான உமதுநியாயத்தீர்ப்புகளை நான் நினைத்து என்னைத் தேற்றுகிறேன்.]]></a:t>
            </a:r>
          </a:p>
        </p:txBody>
      </p:sp>
    </p:spTree>
  </p:cSld>
</p:notes>
</file>

<file path=ppt/notesSlides/notesSlide1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ாவே, ஆதிமுதலான உமதுநியாயத்தீர்ப்புகளை நான் நினைத்து என்னைத் தேற்றுகிறேன்.]]></a:t>
            </a:r>
          </a:p>
        </p:txBody>
      </p:sp>
    </p:spTree>
  </p:cSld>
</p:notes>
</file>

<file path=ppt/notesSlides/notesSlide1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மது வேதத்தை விட்டு விலகுகிற துன்மார்க்கர்நிமித்தம் நடுக்கம் என்னைப் பிடித்தது.]]></a:t>
            </a:r>
          </a:p>
        </p:txBody>
      </p:sp>
    </p:spTree>
  </p:cSld>
</p:notes>
</file>

<file path=ppt/notesSlides/notesSlide1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ான் பரதேசியாய்த் தங்கும் வீட்டிலே உமது பிரமாணங்கள் எனக்குக் கீதங்களாயின.]]></a:t>
            </a:r>
          </a:p>
        </p:txBody>
      </p:sp>
    </p:spTree>
  </p:cSld>
</p:notes>
</file>

<file path=ppt/notesSlides/notesSlide1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ாவே, இராக்காலத்திலும் உமது நாமத்தை நினைத்து, உமது வேதத்தைக் கைக்கொள்ளுகிறேன்.]]></a:t>
            </a:r>
          </a:p>
        </p:txBody>
      </p:sp>
    </p:spTree>
  </p:cSld>
</p:notes>
</file>

<file path=ppt/notesSlides/notesSlide1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ான் உமது கட்டளைகளைக் கைக்கொண்டபடியினால், இது எனக்குக் கிடைத்தது.]]></a:t>
            </a:r>
          </a:p>
        </p:txBody>
      </p:sp>
    </p:spTree>
  </p:cSld>
</p:notes>
</file>

<file path=ppt/notesSlides/notesSlide1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ர்த்தாவே, நீரே என் பங்கு; நான் உமது வசனங்களைக் கைக்கொள்ளுவேன் என்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7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8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9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0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2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3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4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5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6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7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8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9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0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2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3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4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5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6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7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8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9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0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2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3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4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5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6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7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8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9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0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2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3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4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5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6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7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8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9.xml"/>
</Relationships>

</file>

<file path=ppt/slides/_rels/slide1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0.xml"/>
</Relationships>

</file>

<file path=ppt/slides/_rels/slide1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1.xml"/>
</Relationships>

</file>

<file path=ppt/slides/_rels/slide1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2.xml"/>
</Relationships>

</file>

<file path=ppt/slides/_rels/slide1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3.xml"/>
</Relationships>

</file>

<file path=ppt/slides/_rels/slide1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4.xml"/>
</Relationships>

</file>

<file path=ppt/slides/_rels/slide1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5.xml"/>
</Relationships>

</file>

<file path=ppt/slides/_rels/slide1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6.xml"/>
</Relationships>

</file>

<file path=ppt/slides/_rels/slide1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7.xml"/>
</Relationships>

</file>

<file path=ppt/slides/_rels/slide1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8.xml"/>
</Relationships>

</file>

<file path=ppt/slides/_rels/slide1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9.xml"/>
</Relationships>

</file>

<file path=ppt/slides/_rels/slide1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0.xml"/>
</Relationships>

</file>

<file path=ppt/slides/_rels/slide1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1.xml"/>
</Relationships>

</file>

<file path=ppt/slides/_rels/slide1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2.xml"/>
</Relationships>

</file>

<file path=ppt/slides/_rels/slide1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3.xml"/>
</Relationships>

</file>

<file path=ppt/slides/_rels/slide1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4.xml"/>
</Relationships>

</file>

<file path=ppt/slides/_rels/slide1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5.xml"/>
</Relationships>

</file>

<file path=ppt/slides/_rels/slide1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ઓ પવિત્ર જીવન જીવે છે, તથા યહોવાના નિયમોને અનુસરે છે તેઓ આશીર્વાદ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ઓ પૂર્ણ હૃદયથી યહોવાની શોધ કરે છે અને હંમેશા યહોવાના કરારનું પાલન કરે છે, તેઓ સર્વ આશીર્વાદ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કદી ખરાબ કામ કરતા નથી, અને તેઓ યહોવાના ન્યાયી માર્ગની કેડીએ ચા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અમને નિયમો આપ્યાં છે, તમે અમને તે હુકમોનું કાળજીપૂર્વક પાલન કરવા ક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કાર્યો તમારા વિધિઓ સાથે સુમેળમાં રહે તેમ હું ઇચ્છ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જ્યારે હું તમારી બધી આજ્ઞાઓ અભ્યાસ કરીશ હું ક્યારેય શરમિંદો નહિં થાઉ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મેં મારા હૃદયની ઉત્કંઠાથી તમારી કૃપાની માંગણી કરી છે; તમારા વચન પ્રમાણે તમે મારા ઉપર દય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ા ખરા ન્યાયથી હું માહિતગાર થઇશ; ત્યારે શુદ્ધ હૃદયથી હું તમારો આભાર મા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મેં મારા જીવનના રસ્તાઓ વિષે વિચાર કર્યો છે, અને પછી વળ્યો છું તમારા કરાર તરફ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મારા વિધિઓને અનુસરીશ, તેથી કૃપા કરી મને છોડશો નહ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તમારી આજ્ઞાઓ પાળવા માટે મેં ઉતાવળ કરી છે; જરાય મોડું કર્યુ નથી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ુવાન માણસ કેવી રીતે પોતાનું જીવન શુદ્ધ રાખી શકે? તમારા વચનોને અનુસરીને તે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મને દુષ્ટોનાં બંધનોએ ઘેરી લીધો છે; પણ તમારા નિયમોને હું ભુલ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હું મધરાતે ઊઠીને તમારા ન્યાયવચનો બદલ તમારો આભાર મા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જે કોઇ તમારો ભય રાખે છે, તમારામાં વિશ્વાસ કે છે, અને તમારા શાસનોનું પાલન કરે છે તે મારા મિ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હે યહોવા, પૃથ્વી તમારી કૃપાથી ભરેલી છે, મને તમારા વિધિઓ 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હે યહોવા, તમે તમારા સેવકને વચન આપ્યા પ્રમાણે, મારા માટે સારું જ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મને યોગ્ય ચપળતા શીખવો અને મને જ્ઞાન આપો, હું તમારા આજ્ઞાઓ પર વિશ્વાસ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ખ સહ્યું તે પહેલા મેં ઘણી ખોટી બાબતો કરી, પણ હાલમાં હું તમારા વચન પાળ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તમે ઉત્તમ છો અને ઉત્તમ કરો છો; મને તમારા વિધિઓ 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ધમંડી લોકો મારા વિશે જૂઠું બોલે છે, પણ હું તમારાં નિયમો ખરા હૃદયથી પાળ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કરણ સ્થૂળ છે; પણ હું તો તારા નિયમમાં પરમાનંદ પામ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તમે પૃથ્વીના સર્વ દુષ્ટોને કચરાની જેમ ફેંકી દો છો; માટે હું તમારા નિયમોને પ્રેમ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મેં જે સહન કર્યુ તે મારા સારા માટે પૂરવાર થયું, એ રીતે હું તમારા વિધિઓ શી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હજારો સોના ચાંદી કરતાં તમારા મુખનો નિયમ મારે માટે વધુ મૂલ્યવ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હું તમારા ભયથી કાંપુ છું, અને તમારા ન્યાયવચનનો આદર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તમે તમારા હાથેથી જ મને ઘડ્યો છે અને બનાવ્યો છે; તમારી આજ્ઞાઓ શીખવો; અને તેનું પાલન કરવાની સમ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મેં જે સારું અને સાચું છે તે કર્યુ છે; યહોવા, મને મારા પર જુલમ કરનારના હાથમાં ન સોં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તમારો ભય રાખનારા, મને જોઇને આનંદ પામશે; કારણ મેં તમારી અને તમારા વચનોની આશા ર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તમારા સેવક માટે સારી વસ્તુઓ તૈયાર કરો. ઉદ્ધત લોકોને મારા પર જુલમ કરવા ન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ેઁ મારા ખરા હૃદયથી તને શોધ્યો છે; તારી આજ્ઞાઓથી ચૂકીને મને ભટકવા ન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હે યહોવા, હું જાણું છું કે તમે આપો છો તે વચનો સાચા અને ન્યાયી હોય છે. અને મને પીડા આપવાનું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ન્યાયી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તમારા તારણની અને પવિત્રવચનની રાહ જોતાં જોતાં મારી આંખો નિસ્તેજ થ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ં તમારા વચન કાળજી પૂર્વક મારા હૃદયમા રાખી મૂક્યા છે; જેથી, તમારી વિરુદ્ધ હું ફરી પાપ ન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તમારી કૃપા પ્રમાણે તમારા સેવકની સાથે વર્તજો; અને તમારા વિધિઓ મને શીખવ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તમારા વચન પ્રમાણે તમારા સેવકને તમારી કૃપાથી આશ્વાસન ને પ્રેમ મ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હું તો તમારો સેવક છું, મને શાણપણનું વરદાન આપો, જેથી હું તમારા સાક્ષ્યોને જાણ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હું જીવતો રહું તે માટે તમારી દયા મારી પાસે આવવા દો, તમારો નિયમ એ જ મારો આનં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હે યહોવા, હજુ સમય છે કઇંક પગલા ભરો; કારણકે દુષ્ટ માણસોએ નિયમોનું ખંડ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ભલે અભિમાનીઓ લજ્જા પામો; તેઓ મારા વિષે જૂઠું બોલ્યા છે અને ખોટી રીતે મારા પર આક્ષેપ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હું તો તમારા શાસનોનું મન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જ્યારે હું સોના કરતાં, શુદ્ધ સોના કરતાય વધુ તમારી આજ્ઞાઓ પર પ્રેમ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ભલે તમારા ભકતો, જેઓ તમારો આદર કરે છે અને જેમને તમારા સાક્ષ્યો વિષે જ્ઞાન છે; તેઓ મારી પાસે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તમારા શાસનો પ્રમાણે હું મારી સવેર્ વર્તણૂંક યથાર્થ રાખું છું ; અને હું દરેક જૂઠા માર્ગ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તમારા નિયમો અદભૂત છે; તેથી હું તેમને આધિન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તમારા વચનો એક તિરાડ જેવા છે જે અંધારા ઓરડામાં પ્રકાશ પાથરે છે, અને તેથી એક સામાન્ય માણસ પણ સમ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તમારાં વચનો માટે મને ઉત્સુકતા છે; હું મારું મો ઉઘાડીને તલપ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તમારા પર પ્રેમ કરનારાઓ સાથે તમે જે રીતે વતોર્ છો; તેમ તમે મારા તરફ જોઇને મારા પર દય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2યહોવાની સ્તુતિ થાય! કૃપા કરીને મને તમારા વિધિઓ 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હે યહોવા, તમારા વચનપ્રમાણે મને દોરો. કોઇપણ દુષ્ટતાને મારા પર શાસન ન કર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ા હોઠોથી હું તમારા બધાં નિયમો વિષે વા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ંપત્તિ કરતાં તમારા નિયમોમાં મને વધુ આનંદ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તમારા શાસનોની ચર્ચા કરું છું, હું તમારા જીવન જીવવાના માર્ગને અનુસ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મારા વિધિઓને માનું છું; હું તેમને ભૂલી જ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ને તમારા સેવકને બદલો આપો; જેથી હુ જીવિત રહું અને તમારા વચનનું પાલન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રા નિયમશાસ્ત્રમાંની આશ્ચર્યકારક વાતોનું અવલોકન કરવા માટે; મારી આંખો ઉઘ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ૃથ્વી પર હું તો એક યાત્રી છું; તારી આજ્ઞાઓ મારાથી સંતાડ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ું હૃદય તમારા ન્યાયવચનો માટે હંમેશા તીવ્ર ઝંખન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જુલમી માણસોમાંથી મને બચાવો, જેથી હું તમારા શાસનોનું પાલન ક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ઉદ્ધત લોકોને જેઓ તમારી આજ્ઞાઓને માનતા નથી. તેમને ઠપકો આપ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હેણાં તથા અપમાનને મારાથી દૂર કરો; કારણકે મેં તારાં નિયમો માન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રદારો પણ આસનો પર બેઠાબેઠા મારી વિરુદ્ધ બોલતા હતા; પણ તારા સેવકે તમારા વિધિઓનું મનન તો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તમારા નિયમોને માનું છું. અને હા, તેઓ મારા સલાહકારો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તમારા નિયમોથી આધીનતામાં મારું હૃદય નિદોર્ષ શુદ્ધ રહો; તમારી દરેક ઇચ્છાને ચાહવામાં મારી સહાય કર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મારે પોતાના વિષે લજવાવું ન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મૃત્યુ પામવાની તૈયારીમાં છું. તમારા વચન આપ્યું હતું પ્રમાણે મને જિવડ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મારો જીવ તમારા તારણ માટે વ્યથિત છે. પણ હું તમારા વચનની આશા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ેં મારા માગોર્ પ્રગટ કર્યા; અને તેઁ મને ઉત્તર આપ્યો; મને તારા વિધિઓ શીખ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તમે જે બાબતો માટે વચન આપેલું તેના માટે રાહ જોવાનું મેં ચાલુ રાખ્યું છે. જેને કારણે મારી આં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ળી થઇ રહી છે. તમે મને ક્યારે આશ્વાસન આપ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ારા શાસનોને સમજવામાં મારી મદદ કરો, જેથી હું તમારા અદૃભૂત કાર્યો વિશે ચર્ચા ક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હું કચરાના ઢગલા પર પડેલી સૂકાયેલા ચામડાની કોથળી જેવો થઇ ગયો છું, પણ હું તમારા નિયમોને ભૂલ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ખને કારણે મારું હૃદય ભારે થઇ ગયું છે, તમે આપેલા વચન પ્રમાણે મને બળવા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કેટલા દિવસ છે તારા સેવકના? તમે મને સતાવનારાઓનો ન્યાય ક્યારે ક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મે મને પ્રત્યેક ભૂંડાઇથી દૂર રાખો; કૃપા કરીને મને તમારા નિયમોને આધીન થવાનું 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જે ગવિર્ષ્ઠો તમારા નિયમો પ્રમાણે નથી વર્તતા; તેઓએ ખાડા ખોદ્યા છે મારા માટ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મને વફાદાર થવાનું મે પસંદ કર્યુ છે. તમારા ન્યાયવચનો વિષે વિચારવાનું મે સતત ચાલું રાખ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તેઓ વિનાકારણ મને ત્રાસ આપે છે. તમે મને મદદ કરો, તમારી સર્વ આજ્ઞાઓ ભરોસા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ું વળગી રહ્યો છું તમારી આજ્ઞાઓને; મારે લજ્જિત થવું પડે એવું થવા ન દ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મારી આજ્ઞાઓના માર્ગમાં હું જીવન જીવીશ; કારણ તમે મારી સમજશકિત ખીલવો છો અને મારા હૃદય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ફુલ્લિત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તેઓએ લગભગ મને મારી નાખ્યો, છતાં મેં તમારા શાસનોનું પાલન કરવાનું છોડ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હે યહોવા, તમારા વિધિઓનો માર્ગ મને શીખવો; અને પછી હું તેને કાળજીપૂર્વક અનુસ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તમારી કૃપા પ્રમાણે તમે મને જીવાડો; એટલે હું તમારા મુખની શિખામણ પાળ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કરણથી તેને મા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હે યહોવા, તમારું વચન આકાશમાં સદાકાળ સ્થિ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તમારા સેવક પર તમારા મુખનો પ્રકાશ પાડો; અને તમારા બધાં નિયમો મને 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મને તમારા આજ્ઞાઓના માગેર્ દોરો. કારણકે હું તેમાં આનંદ મા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તમારું વિશ્વાસપણું પેઢી દરપેઢી કાયમ રહે છે; તમે જ ધરતી સ્થાપી છે અને તે નભ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તેઓ તમારા નિયમો પાળતા નથી, તેથી મારી આંખોમાંથી ચોધારા આંસુ વ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મારા કરાર પર ધ્યાન આપવા માટે મને મદદ કરો નહિ કે, કેવી રીતે ધનવાન બનવું તેના પ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હે યહોવા, તમે ન્યાયી છો, તમારા ન્યાયવચનો યથા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તમે તમારા સાક્ષ્યો અમને આપ્યા, ખરેખર અમે તેમનો વિશ્વાસ કર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તમારા માટેનો મારો ઉત્સાહ મને ક્ષીણ કરી રહ્યો છે, કારણ મારા શત્રુઓ તમારા નિયમોને ભૂલી ગ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તમારા ન્યાયી વચનને કારણે દરેક વસ્તુ આજની સુધી અસ્તિત્વ ધરાવે છે; કારણ, તે સર્વ તમારા સેવક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તમારા શબ્દો તદૃન નિર્મળ છે; અને તેથી આ તમારો સેવક તમારા શબ્દોને ચા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ખમાંજ નાશ પામ્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જો કે હું યુવાન છું અને લોકો મને માન આપતાં નથી, હું તમારા શાસનોને કદી ભૂલી જ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વ્યર્થતામાંથી તમે મારી દ્રષ્ટિ ફેરવો; અને તમારા માગેર્ જીવન જીવવા માટે મને મદ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હું કદી ભૂલીશ નહિ તમારા શાસનોને, કારણકે તમે મને તેઓથીજ જિવા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તમારું ન્યાયીપણું તો અનંતકાળ ટકશે; તમારો નિયમ સાચા અને વિશ્વસની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હું તમારો છું; મારું રક્ષણ કરો; કારણ, મેં સદા તમારા શાસનોને શોધ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મને ઉપાધિઓ અને આપત્તિઓએ જકડી લીધો છે. પરંતુ તમારી આજ્ઞામાં મારી પ્રસન્નતા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દુષ્ટો મારો નાશ કરવાનો લાગ જોઇ રહ્યા છે; છતાં હું શાંત રહીને તમારાં વચનોમાં ધ્યાન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તમારા સાક્ષ્યો સદાકાળ ન્યાયયુકત છે, માટે મને સમજણ આપ, જેથી હું જીવતો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મેં જોયું છે કે પ્રત્યેક વસ્તુઓને તેની પોતાની સીમાઓ હોય છે, પરંતુ તમારી આજ્ઞાની તો સીમા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મેં ખરા હૃદયથી અરજ કરી છે, હે યહોવા, મને ઉત્તર આપ; હું તમારા નિયમોનું પાલન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‘મારું રક્ષણ કરો’ મેં તમને પ્રાર્થના કરી છે; એટલે હું તમારા નિયમોનું પાલન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પ્રભાત થતાં પહેલા મેં પ્રાર્થના કરી; અને મે તમારી વાતની આશા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તારા વચનનું મનન કરવા માટે; મારી આંખો રાતના છેલ્લા પહોર અગાઉ ઊઘડી ગ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તમારા નિયમો પર હું કેવો પ્રેમ રાખું છું! હું આખો દિવસ તેમના વિષે મન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તમારી કૃપા પ્રમાણે મારી વાણી સાંભળો; હે યહોવા, તમારા ન્યાયવચનો પ્રમાણે મને જિવ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મારા શત્રુઓના કરતાં તમારી આજ્ઞાઓ મને વધુ બુદ્ધિમાન કરે છે; કારણકે મારી પાસે સર્વદ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મારામાં મારા શિક્ષકો કરતાં વધારે શાણપણ છે કારણ કે હું તમારા સાક્ષ્યો વિષે અભ્યાસ અને ચર્ચા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વૃદ્ધોના કરતાં હું વિશેષ જાણું છું ; કારણકે મેં તમારા નિયમો પાળ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હું તમારું વચન પાળી શકું તે માટે મેં મારા પગ સર્વ ભૂંડા માગોર્થી પણ પાછા વાળ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તમારા ન્યાયી વચનોને મેં ત્યજ્યા નથી; કારણકે તમે મને તે શીખ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મારી રૂચિને તમારાં વચનો કેવા મીઠાઁ લાગે છે! મારા મુખને તે મધથીય વધુ મીઠાઁ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તમારાં શાસનોથી મને સમજણ મળે છે; માટે હું દરેક જૂઠા માર્ગને ધિક્ક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તમારા નિયમનો ભંગ કરનારા અને દુષ્ટ પ્રપંચ ઘડનારા મારા પર હુમલો કરવા આવ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મારા પગોને માટે તમારાં વચન દીવારૂપ છે; મારા માર્ગમા પ્રકાશ પાથરી, તે મને ઠોકર ખાતાં બચ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હે યહોવા, તમે મારી નજદીક છો; અને તમારી સર્વ આજ્ઞાઓ સત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એવી પ્રતિજ્ઞા મેં કરી હતી, “હું તમારા યથાર્થ ન્યાય શાસનો પાળીશ,” અને મેં તે પાળ્યા પણ ખર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લાંબા સમય પૂવેર્ તમારા સાક્ષ્યોમાંથી મેં જાણ્યું કે તમે તેઓને સદાને માટે સ્થાપ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ખમાં કચડાઇ ગયો છું; તમારા વચનો પ્રમાણે મને જિવા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મારા સંકટ સામે જુઓ અને મારી રક્ષા કરો; કારણ, હું તમારો નિયમ ભૂલ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હે યહોવા, મારા મુખનાં રાજીખુશીથી આપેલાં અર્પણોનો તમે સ્વીકાર કરો; અને તમારાં ન્યાય વચનો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મારી લડતને લડો અને મને બચાવો! મને તમારા વચન પ્રમાણે જીવ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મારો પ્રાણ સદા મારી મુઠ્ઠીમાં છે; છતાં હું ભૂલતો નથી તારા નિયમ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દુષ્ટ અન્યાયીઓથી તારણ દૂર રહે છે; કારણકે તે તમારા નિયમો શોધ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મારું જે વચન ભય ઉપજાવનારું છે; તે તારા સેવકના લાભમાં દ્રઢ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દુષ્ટ શત્રુઓએ મારે માટે પાશ રાખ્યો છે; છતાં હું તમારાં શાસનોથી ભાગી ગ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હે યહોવા, તારી કરુણા ધણી મહાન છે; તારાં ન્યાયવચનો પ્રમાણે મને જિવા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હું તમારા સાક્ષ્યોને સદાકાળ અનુસરીશ; કારણ, તે મારા હૃદયનો આનં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મને સતાવનારા, મારા શત્રુઓ ઘણા છે; છતાં હું તારા નિયમોથી પાછો હઠી ગ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મેં મારા જીવનનાં અંત સુધી સદા તમારા નિયમોનું પાલન કરવા માટે મારા હૃદયથી જવાબદારી સ્વીકા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જ્યારે મેં વિશ્વાસઘાતીઓને જોયા; ત્યારે મેં તેમનો અસ્વીકાર કર્યો; કારણકે, તેઓ તમારા વચન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બેવડી માનસિકતા ધરાવતા લોકોને હું ધિક્કારું છું. પણ હું તમારા નિયમોને ચા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હું તમારા શાસનો પર કેટલો બધો પ્રેમ રાખુ છું, તે ધ્યાનમાં લે જો હે યહોવા, તમારી કૃપા અનુસાર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જિવ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તમે જ મારી ઓથ તથા ઢાલ છો; મને તમારા વચનની આશા રાખ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તમારા બધાં વચનો અથથી તે ઇતિ સુધી સત્ય છે; અને તમારા સર્વ ન્યાયી વચનો અનંતકાળ સુધી ટકવા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મને સરદારોએ વિના કારણ સતાવ્યો છે; પણ મારું હૃદય તમારાં વચનોનો ભય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જેમ કોઇકને મોટો ખજાનો મળે તેમ તમારા વચન મને રાજ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3હું અસત્યને ધિક્કારું છું, હું તેમનો તિરસ્કાર કરું છું પરંતુ હું તમારા નિયમને ચા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જે અપમાનનો મને ડર છે; તે મારાથી દૂર કરો; કારણકે તારાં ન્યાયવચનો ઉત્ત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તમારા યથાર્થ અને ન્યાયી વચનોને કારણે, હું દિવસમા સાત વખત તમારી સ્તુતિ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મારા નિયમોને આધીન થવાનું હું ઝંખુ છું; મારા ન્યાયીપણાંમાં તમે મારા જીવનને સંભાળી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તમારા નિયમ પર પ્રેમ રાખનારાઓને અત્યંત શાંતિ મળે છે; તેઓને કોઇ પણ ઠોકર ખવડાવ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હે યહોવા, તમારો અવિકારી પ્રેમ અને તમારા વચન પ્રમાણે મારું તારણ મારા પર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હે યહોવા, તમારા તારણની મેં આશા રાખી છે; કારણ, મે તમારી આજ્ઞાઓ પા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 મને અપમાનિત કરવાવાળાને જવાબ આપવા માટે સક્ષમ કરશે, હું તમારા વચનનો ભરોસો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હું તમારા સાક્ષ્યોને અનુસર્યો અને તેથી હું તેમના પર ઘણો પ્રેમ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ક્યારેય મારા મુખમાંથી સત્યને દૂર ન લઇ જશો, હું તમારા ન્યાયવચનો ઉપર આધાર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હું તમારા બધાં શાસનો અને સાક્ષ્યોને અનુસર્યો છું, હે યહોવા, હું જે કરું તે બધુ તમે જાણ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હે યહોવા, મારી પ્રાર્થનાઓ સાંભળો; અને તમે વચન આપ્યું છે તે પ્રમાણે મને સમજણ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મારી પ્રાર્થનાને તમારી સમક્ષ આવવા દો; અને તમારા વચન પ્રમાણે મને ઉગ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મારા હોઠો તમારી સ્તુતિ ઉચ્ચારશે, કારણકે, તમે મને તમારા વિધિઓ શીખવ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મને તમારા વચનોનો જવાબ આપવા દો, અને મને મારું ગીત ગાવા દો. કારણ કે, તમારી આજ્ઞાઓ પૂર્ણ 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મને મદદ કરવા તમારો હાથ તૈયાર થાઓ કારણ કે, મેં તમારાં શાસનોને અનુસરવાનું પસંદ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હે યહોવા, હું તારા તારણ માટે અભિલાષી છું; તમારો નિયમ એ જ મારો આનં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દુષ્ટ મન વાળા માણસો મારાથી દૂર રહો, જેથી હું મારા યહોવાની આજ્ઞાઓ પાળ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મારા આત્માને જિવાડો જેથી હું તમારી સ્તુતિ કરી શકું; તમારા ન્યાયવચનો મને મદદરૂપ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તમારા વચન મુજબ મને ટેકો આપો જેથી હું જીવી શકું. મારી આશાઓને નિરાશ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હું ભૂલા પડેલા ઘેટાઁની જેમ ભટકી ગયો છું; તમે આવો અને મને તમારા સેવકને શોધી કાઢો. કારણ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આજ્ઞાઓને ભૂલ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મને ટકાવી રાખો, જેથી હું બચી શકુ. અને સદાય હું તમારા નીતિ નિયમોનો અભ્યાસ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હે યહોવા, જેઓ તમારા નિયમોનો ભંગ કરે છે તેનો તમે અસ્વીકાર કરો છો, કારણકે તમે તેમનાં છેતરામ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ોર્ને પ્રગટ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હું સદાય તમારા નિયમોને આધીન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મારા શિક્ષણને આધીન થવામાં મેં ચિત્ત લગાડ્યું છે; તેથી જીવન જીવવામા હું સ્વતંત્રતા અનુભ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હું રાજાઓ સાથે તમારા કરાર વિષે વાત કરીશ, અને તેઓ (રસ પૂર્વક સાંભળશે અને) મને મૂંઝવણમાં મુક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મારા નિયમો મને બહુ પ્રિય છે; તમારી આજ્ઞાઓમાં હું આનંદ મા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હું તમારી આજ્ઞાઓ પાળવા મારા હાથ ઊંચા કરીશ, હું તેને ચાહું છું અને હું તેના વિશે મન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હું તમારો સેવક છું, કૃપા કરીને મને આપેલા તમારા વચનને યાદ કરો, તે વચન મને આશા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ખમાઁ આશ્વાસન મળ્યું છેં; અને તમારા વચને મને જિવા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અભિમાની લોકો મારી મજાક કરે છે, પણ હું તમારા નિયમમાંથી પાછો હઠ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હે યહોવા, પુરાતન કાળથી પ્રચલિત તમારા ન્યાયવચનો મેં મારા બાળપણથીજ યાદ રાખ્યા છે. અને મને હંમ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ત્વન મ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જે ભૂંડાઓ તમારા નિયમ અવગણના કરે છે; તેઓ પર મને ક્રોધ ઉપજ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તમારા વિધિઓ આ મારી જીવનયાત્રામાં મારા માટે આનંદદાયક સ્તોત્ર બન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હે યહોવા, મને રાત્રે તમારા નામનું સ્મરણ થાય છે, અને હું તમારા નિયમો પાળ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આ મારું આચરણ છે; હું તમારા શાસનો પાલ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હે યહોવા, મારો વારસો છો તમે; હું વચનો પાળીશ તમારા, એમ મે ક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2026-10-20T09:25:31Z</dcterms:created>
  <dcterms:modified xsi:type="dcterms:W3CDTF">2026-10-20T09:25:31Z</dcterms:modified>
  <dc:title>ગીતશાસ્ત્ર : 119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