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99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ந்தைக் கிறிஸ்தேசு ராஜ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ஞ் சிலுவை என் மேன்ம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ஞ் சிலுவை என் மேன்மை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ந்தரம் மிகும் இந்தப் பூவில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 மேன்மைகள் எனக்கிருப்பினும்,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ந்தைக் கிறிஸ்தேசு ராஜ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ஞ் சிலுவை என் மேன்ம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ஞ் சிலுவை என் மேன்ம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ிரண்ட ஆஸ்தி உயர்ந்த கல்வ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ல்வாக்குகள் மிக விருப்பினும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ருசை நோக்கிப் பார்க்க எனக்கு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ரிய பெருமை யாவும் அற்பமே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ந்தைக் கிறிஸ்தேசு ராஜ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ஞ் சிலுவை என் மேன்ம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ஞ் சிலுவை என் மேன்ம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உம் குருசே ஆசிக்க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ாம் வற்றா ஜீவநதியா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ங்க இரத்த ஊற்றில் ழூழ்கித்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ூய்மையடைந்து மேன்மையாகினேன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ந்தைக் கிறிஸ்தேசு ராஜ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ஞ் சிலுவை என் மேன்ம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ஞ் சிலுவை என் மேன்ம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ென்னி, விலா, கை காலினி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ந்துததோ! துயரோட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ா, இதைப்போன்ற காட்சி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நாளிலுமே எங்கும் காணேன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ந்தைக் கிறிஸ்தேசு ராஜ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ஞ் சிலுவை என் மேன்ம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ஞ் சிலுவை என் மேன்ம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இந்த விந்தை அன்புக் கீட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காணிக்கை ஈந்திட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 அரும் பொருள் ஈடாகும்?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ுற்றிலும் உமக்களிக்கிறேன். (2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ந்தைக் கிறிஸ்தேசு ராஜா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ஞ் சிலுவை என் மேன்ம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ஞ் சிலுவை என் மேன்ம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2026-09-15T17:34:04Z</dcterms:created>
  <dcterms:modified xsi:type="dcterms:W3CDTF">2026-09-15T17:34:04Z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