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osiah was eight years old when he began to reign, and he reigned thirty and one years in Jerusalem. And his mother's name was Jedidah, the daughter of Adaiah of Bosca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osiah was eight years old when he began to reign, and he reigned thirty and one years in Jerusalem. And his mother's name was Jedidah, the daughter of Adaiah of Bosc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right in the sight of the LORD, and walked in all the way of David his father, and turned not aside to the right hand or to the lef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right in the sight of the LORD, and walked in all the way of David his father, and turned not aside to the right hand or to the lef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in the eighteenth year of king Josiah, that the king sent Shaphan the son of Azaliah, the son of Meshullam, the scribe, to the house of the LORD,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in the eighteenth year of king Josiah, that the king sent Shaphan the son of Azaliah, the son of Meshullam, the scribe, to the house of the LORD,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 up to Hilkiah the high priest, that he may sum the silver which is brought into the house of the LORD, which the keepers of the door have gathered of the peo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 up to Hilkiah the high priest, that he may sum the silver which is brought into the house of the LORD, which the keepers of the door have gathered of the peo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let them deliver it into the hand of the doers of the work, that have the oversight of the house of the LORD: and let them give it to the doers of the work which is in the house of the LORD, to repair the breaches of the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let them deliver it into the hand of the doers of the work, that have the oversight of the house of the LORD: and let them give it to the doers of the work which is in the house of the LORD, to repair the breaches of the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nto carpenters, and builders, and stone workers, and to buy timber and hewn stone to repair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nto carpenters, and builders, and stone workers, and to buy timber and hewn stone to repair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was no reckoning made with them of the money that was delivered into their hand, because they dealt faithful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was no reckoning made with them of the money that was delivered into their hand, because they dealt faithful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phan the scribe showed the king, saying, Hilkiah the priest has delivered me a book. And Shaphan read it before the k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phan the scribe showed the king, saying, Hilkiah the priest has delivered me a book. And Shaphan read it before the k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the king had heard the words of the book of the law, that he rent his cloth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them, Thus says the LORD God of Israel, Tell the man that sent you to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them, Thus says the LORD God of Israel, Tell the man that sent you to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Behold, I will bring evil upon this place, and upon the inhabitants thereof, even all the words of the book which the king of Judah has r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Behold, I will bring evil upon this place, and upon the inhabitants thereof, even all the words of the book which the king of Judah has r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o the king of Judah which sent you to enquire of the LORD, thus shall all of you say to him, Thus says the LORD God of Israel, As concerning the words which you have hea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o the king of Judah which sent you to enquire of the LORD, thus shall all of you say to him, Thus says the LORD God of Israel, As concerning the words which you have hea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யா ராஜாவாகிறபோது, எட்டு வயதாயிருந்து, முப்பத்தொரு வருஷம் எருசலேமில் அரசாண்டான்; போஸ்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அதாயாவின் குமாரத்தியான அவன் தாயின் பேர் எ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கர்த்தரின் பார்வைக்குச் செம்மையானதைச் செய்து, தன் தகப்பனாகிய தாவீதின் வழியிலெல்லாம்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றம் விலகாமல்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ராஜாவாகிய யோசியாவின் பதினெட்டாம் வருஷத்திலே, ராஜா மெசுல்லாமின் குமாரனாகிய அத்சலியாவி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 என்னும் சம்பிரதியைக் கர்த்தரின் ஆலயத்துக்கு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கிறவர்கள் ஜனத்தின் கையிலே வாங்கப்பட்டதுமான பணத்தை அவன் தொகை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ர்த்தரின் ஆலயத்தைப் பழுது பார்க்கிறதற்காக அதிலிருக்கிற வேலைக்கா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ச்சருக்கும், சிற்பாசாரிகளுக்கும், கொற்றருக்கும், ஆலயத்தைப் பழுது பார்க்கும்படி 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ம் வெட்டின கற்களையும் வாங்குகிறதற்கும் செலவழி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லும் அந்தப் பணத்தைத் தங்கள் கையில் ஒப்புவித்துக்கொள்ளுகிறவர்களோ காரியத்தை உண்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க்கிறபடியினால், அவர்களிடத்தில் அதின்கணக்கைக் கேட்கவேண்டியதில்லை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 புஸ்தகத்தைக் கண்டு பிடித்தேன் என்று சொல்லி, அந்தப் புஸ்தகத்தைச் சாப்பா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 அவன் அதை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யிட்டுக் கண்ட பணத்தை உமது அடியார் சேர்த்துக் கட்டி, அதைக் கர்த்தருடைய ஆலயத்தின்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வர்கள் கையிலே கொடுத்தார்கள்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பிரதியாகிய சாப்பான் பின்னையும் ராஜாவை நோக்கி: ஆசாரியனாகிய இல்க்கியா என்னிடத்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க் கொடுத்தான் என்று அறிவித்து, அதை ராஜாவுக்கு முன்பாக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சாரியனாகிய இல்க்கியாவுக்கும், சாப்பானின் குமாரனாகிய அகீக்காமுக்கும், மி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ருக்கும், சம்பிரதியாகிய சாப்பானுக்கும், ராஜாவின் ஊழியக்காரனாகிய அசாயாவுக்கும்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ண்டெடுக்கப்பட்ட இந்தப் புஸ்தகத்தின் வார்த்தைகளினிமித்தம் நீங்கள் போய், என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ற்காகவும் யூதாவனைத்திற்காகவும் கர்த்தரிடத்தில் விசாரியுங்கள்; நமக்காக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ன்படியேயும் செய்ய நம்முடைய பிதாக்கள் இந்தப் புஸ்தகத்தின் வார்த்தை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தபடியினால், நம்மேல் பற்றியெரிந்த கர்த்தருடைய உக்கிரம் பெ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ஆசாரியனாகிய இல்க்கியாவும், அகீக்காமும், அக்போரும், சாப்பானும், அசாயாவும், அர்கா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திக்வாவின் மகனான சல்லூம் என்னும் வஸ்திரசாலை விசாரிப்புக்காரன் மனைவியாகிய உல்தாள்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வளிடத்திற்குப் போய் அவளோடே பேசினார்கள்; அவள் எருசலேமின் இரண்டாம்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யூதாவின் ராஜா வாசித்த புஸ்தகத்தின் வார்த்தைகளிலெல்லாம் காட்டியிருக்கிற பொல்லாப்பை நா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ன்மேலும், அதின் குடிகளின்மேலும்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என்னைவிட்டு, தங்கள் கைகளின் கிரியைகள் எல்லாவற்றிலும் எனக்குக் கோபமுண்டாக்க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த் தூபங்காட்டினபடியினால், என் உக்கிரம் இந்த ஸ்தலத்தின்மேல் பற்றியெரியு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போவது இல்லையென்று கர்த்தர் சொல்லுகிறார்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டத்தில் விசாரிக்கிறதற்கு உங்களை அனுப்பின யூதாவின் ராஜாவினிடத்தில் நீங்கள் போய்: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வார்த்தைகளைக் குறித்து இஸ்ரவேலின் தேவனாகிய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இந்த ஸ்தலத்திற்கும் அதின் குடிகளுக்கும் விரோதமாக, அவர்கள் பாழும் சாபமுமா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 நீ கேட்டபோது, உன் இருதயம் இளகி, நீ கர்த்தருக்கு முன்பாக உன்னை தாழ்த்தி, உன் வஸ்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க் கொண்டு, எனக்குமுன்பாக அழுதபடியினால் நானும் உன் விண்ணப்ப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இதோ, நான் உன்னை உன் பிதாக்களண்டையிலே சேர்த்துக் கொள்ளுவேன்; நீ சமாதானத்தோ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ல் சேர்வாய்; நான் இந்த ஸ்தலத்தின்மேல் வரப்பண்ணும் சகல பொல்லாப்பையும் உன் கண்கள் காண்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பதைச் சொல்லுங்கள் என்றாள்; இந்த மறு உத்தரவை அவர்கள் போய் ராஜா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2026-11-02T10:53:26Z</dcterms:created>
  <dcterms:modified xsi:type="dcterms:W3CDTF">2026-11-02T10:53:26Z</dcterms:modified>
  <dc:title>2 இராஜாக்கள்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