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 சிதறுண்டு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નજરે નિહાળ્યું છે ને મારા શત્રુઓની હાર થઇ છે; અને મેં સાંભળ્યું છે, કે મારા દુષ્ટ દુશ્મ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ગાડી મૂકવામાં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દાચારી લોકો તાડના વૃક્ષની જેમ ખીલશે અને લબાનોનના દેવદાર વૃક્ષોની જેમ વધ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ના મંદિરમાં જેઓને રોપવામાં આવેલા છે; તેઓ આપણા દેવનાં આંગણામાં ખીલ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ઘડપણમાં પણ ફળધારક થશે, અને તેઓ તાજાં લીલાં વૃક્ષો જેવ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તેઓ કહેશે કે, યહોવા સારા અને પ્રામાણિક છે. તેઓ મારા ખડક છે, અને તેમના વિશે કઁઇ અ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વી અને આભાર વ્યકત કરવો અને તમારા નામના, પરાત્પર દેવના સ્તોત્ર ગાન કરવા ત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સ તારવાળા વાજીંત્ર તથા સિતાર કે વીણાના મધુર સ્વર સાથે ગાવું તે ખરેખર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ત્યેક સવારે તેમના માટે તમારો પ્રેમ વ્યકત કરો, અને પ્રત્યેક રાત્રે તેમનામાં તમારો વિશ્વાસ વ્ય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તમે તમારા કૃત્યોથી મને આનંદ પમાડ્યો છે; હું તમારા હાથે થયેલાં કામને લીધે હર્ષનાદ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મારા કૃત્યો કેવાં મહાન છે! તમારા વિચારો બહુ ગહ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ઊંડો વિચાર ન કરી શકે તેવા લોકો તે સમજી શકતાં નથી, અને મૂર્ખ માણસ કદાપિ તેનો અર્થ પામ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ુષ્ટ માણસો ઘાસની જેમ પુષ્કળ ઉગે છે, ભૂંડુ કરનાર દરેક જગાએ ફૂટી નીકળે છે. પણ તેમનો સદા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, હે યહોવા, તમે સર્વકાળનાં પરાત્પર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ારા શત્રુઓ અવશ્ય નાશ પામશે; અને સર્વ ભૂંડુ કરનારાઓ વિખેર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તમે મને, જંગલી ગોધાના જેવો, બળવાન કર્યો છે; મને મૂલ્યવાન તેલ ચોળવામાં આવ્યું છે, જે ચેતનવં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2026-10-20T09:18:58Z</dcterms:created>
  <dcterms:modified xsi:type="dcterms:W3CDTF">2026-10-20T09:18:58Z</dcterms:modified>
  <dc:title>ગીતશાસ્ત્ર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