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ற்படியைத் தாண்டி, கொடுமையினாலும் வஞ்சகத்தினாலும் தங்கள் எஜமான்களின் வீடுகளை நிரப்புகிற யாவரையும் அந்நாளிலே தண்ட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ற்படியைத் தாண்டி, கொடுமையினாலும் வஞ்சகத்தினாலும் தங்கள் எஜமான்களின் வீடுகளை நிரப்புகிற யாவரையும் அந்நாளிலே தண்ட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மீன்வாசலிலிருந்து கூக்குரலின் சத்தமும், நகரத்தின் இரண்டாம் பாகத்திலிருந்து அலறுதலும், மேடுகளிலிருந்து மகா சங்காரத்தின் இரைச்சலும் உண்டாகுமெ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மீன்வாசலிலிருந்து கூக்குரலின் சத்தமும், நகரத்தின் இரண்டாம் பாகத்திலிருந்து அலறுதலும், மேடுகளிலிருந்து மகா சங்காரத்தின் இரைச்சலும் உண்டாகுமெ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க்தேஷின் குடிகளே அலறுங்கள்; வர்த்தகரெல்லாரும் சங்காரமானார்கள்; காசுக்காரர் யாவரும் வெட்டுண்ட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க்தேஷின் குடிகளே அலறுங்கள்; வர்த்தகரெல்லாரும் சங்காரமானார்கள்; காசுக்காரர் யாவரும் வெட்டு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நான் எருசலேமை விளக்குக்கொளுத்திச் சோதித்து வண்டல்போலக் குழம்பியிருக்கிறவர்களும், கர்த்தர் நன்மைசெய்வதும் இல்லை தீமைசெய்வதும் இல்லையென்று தங்கள் இருதயத்தில் சொல்லுகிறவர்களுமான மனுஷரை தண்ட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நான் எருசலேமை விளக்குக்கொளுத்திச் சோதித்து வண்டல்போலக் குழம்பியிருக்கிறவர்களும், கர்த்தர் நன்மைசெய்வதும் இல்லை தீமைசெய்வதும் இல்லையென்று தங்கள் இருதயத்தில் சொல்லுகிறவர்களுமான மனுஷரை தண்ட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நான் எருசலேமை விளக்குக்கொளுத்திச் சோதித்து வண்டல்போலக் குழம்பியிருக்கிறவர்களும், கர்த்தர் நன்மைசெய்வதும் இல்லை தீமைசெய்வதும் இல்லையென்று தங்கள் இருதயத்தில் சொல்லுகிறவர்களுமான மனுஷரை தண்ட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ஆஸ்தி கொள்ளையாகும்; அவர்களுடைய வீடுகள் பாழாய்ப்போகும்; அவர்கள் வீடுகளைக்கட்டியும் அவைகளில் குடியிருக்கமாட்டார்கள்; அவர்கள் திராட்த்தோட்டங்களை நாட்டியும், அவைகளின் பழரசத்தைக் குடிப்ப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ஆஸ்தி கொள்ளையாகும்; அவர்களுடைய வீடுகள் பாழாய்ப்போகும்; அவர்கள் வீடுகளைக்கட்டியும் அவைகளில் குடியிருக்கமாட்டார்கள்; அவர்கள் திராட்த்தோட்டங்களை நாட்டியும், அவைகளின் பழரசத்தைக் குடிப்ப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பெரியநாள் சமீபித்திருக்கிறது; அது கிட்டிச்சேர்ந்து மிகவும் தீவிரித்து வருகிறது; கர்த்தருடைய நாள் என்கிற சத்தத்துக்குப் பராக்கிரமசாலி முதலாய் அங்கே மனங்கசந்து அலற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பெரியநாள் சமீபித்திருக்கிறது; அது கிட்டிச்சேர்ந்து மிகவும் தீவிரித்து வருகிறது; கர்த்தருடைய நாள் என்கிற சத்தத்துக்குப் பராக்கிரமசாலி முதலாய் அங்கே மனங்கசந்து அலற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் உக்கிரத்தின் நாள்; அது இக்கட்டும் இடுக்கமுமான நாள்; அது அழிவும் பாழ்க்கடிப்புமான நாள்; அது இருளும் அந்தகாரமுமான நாள்; அது மப்பும் மந்தாரமுமான ந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் உக்கிரத்தின் நாள்; அது இக்கட்டும் இடுக்கமுமான நாள்; அது அழிவும் பாழ்க்கடிப்புமான நாள்; அது இருளும் அந்தகாரமுமான நாள்; அது மப்பும் மந்தாரமுமான ந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ரணிப்பான நகரங்களுக்கும், உயரமான கொத்தளங்களுக்கும் விரோதமாக எக்காளம் ஊதுகிறதும் ஆர்ப்பரிக்கிறதுமான ந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கர்த்தருக்கு விரோதமாய்ப் பாவஞ்செய்தபடியால், அவர்கள் குருடரைப்போல நடக்கும்படி நான் அவர்களை வருத்தப்படுத்துவேன்; அவர்கள் இரத்தம் புழுதியைப்போல் சொரியப்படும்; அவர்கள் மாம்சம் எருவைப்போல் கி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கர்த்தருக்கு விரோதமாய்ப் பாவஞ்செய்தபடியால், அவர்கள் குருடரைப்போல நடக்கும்படி நான் அவர்களை வருத்தப்படுத்துவேன்; அவர்கள் இரத்தம் புழுதியைப்போல் சொரியப்படும்; அவர்கள் மாம்சம் எருவைப்போல் கிட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உக்கிரத்தின் நாளிலே அவர்கள் வெள்ளியும் அவர்கள் பொன்னும் அவர்களைத் தப்புவிக்கமாட்டாது; அவருடைய எரிச்சலின் அக்கினியினால் தேசமெல்லாம் அழியும், தேசத்தின் குடிகளையெல்லாம் சடிதியாய் நிர்மூலம்பண்ண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உக்கிரத்தின் நாளிலே அவர்கள் வெள்ளியும் அவர்கள் பொன்னும் அவர்களைத் தப்புவிக்கமாட்டாது; அவருடைய எரிச்சலின் அக்கினியினால் தேசமெல்லாம் அழியும், தேசத்தின் குடிகளையெல்லாம் சடிதியாய் நிர்மூலம்பண்ண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னின் புத்திரனாகிய யோசியா என்னும் யூதா ராஜாவின் நாட்களிலே, எஸ்கியாவின் குமாரனாகிய ஆமரியாவுக்குக் குமாரனான கெதலியா என்பவனுடைய மகனாகிய கூஷின் குமாரன் செப்பனியாவுக்கு உண்டான கர்த்தருடைய வசன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னின் புத்திரனாகிய யோசியா என்னும் யூதா ராஜாவின் நாட்களிலே, எஸ்கியாவின் குமாரனாகிய ஆமரியாவுக்குக் குமாரனான கெதலியா என்பவனுடைய மகனாகிய கூஷின் குமாரன் செப்பனியாவுக்கு உண்டான கர்த்தருடைய வசன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ல் உண்டானதை எல்லாம் முற்றிலும் வாரிக்கொள்ள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ரையும் மிருகஜீவன்களையும் வாரிக்கொள்ளுவேன்; நான் ஆகாயத்துப் பறவைகளையும், சமுத்திரத்து மச்சங்களையும் இடறுகிறதற்கேதுவானவைகளையும் துன்மார்க்கரோடேகூட வாரிக்கொண்டு தேசத்தில் உண்டான மனுஷரைச் சங்காரம்பண்ண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ரையும் மிருகஜீவன்களையும் வாரிக்கொள்ளுவேன்; நான் ஆகாயத்துப் பறவைகளையும், சமுத்திரத்து மச்சங்களையும் இடறுகிறதற்கேதுவானவைகளையும் துன்மார்க்கரோடேகூட வாரிக்கொண்டு தேசத்தில் உண்டான மனுஷரைச் சங்காரம்பண்ணுவ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யூதாவின்மேலும், எருசலேமிலுள்ள எல்லாக் குடிகளின்மேலும் என் கையை நீட்டி, பாகாலில் மீதியாயிருக்கிறதையும், ஆசாரியர்களோடேகூடக் கெம்மரீம் என்பவர்களின் பேர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யூதாவின்மேலும், எருசலேமிலுள்ள எல்லாக் குடிகளின்மேலும் என் கையை நீட்டி, பாகாலில் மீதியாயிருக்கிறதையும், ஆசாரியர்களோடேகூடக் கெம்மரீம் என்பவர்களின் பேர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டுகளின்மேல் வானசேனையைப் பணிகிறவர்களையும், கர்த்தர்பேரில் ஆணையிட்டு, மல்காமின்பேரிலும் ஆணையிட்டுப் பணிகிறவர்களை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 விட்டுப் பின்வாங்குகிறவர்களையும் கர்த்தரைத் தேடாமலும் அவரைக்குறித்து விசாரியாலும் இருக்கிறவர்களையும் இவ்விடத்தில் இராதபடிக்குச் சங்காரம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ுக்கு முன்பாக மெளனமாயிருங்கள்; கர்த்தருடைய நாள் சமீபித்திருக்கிறது; கர்த்தர் ஒரு யாகத்தை ஆயத்தம்பண்ணி, அதற்கு விருந்தாளிகளையும் அழைத்த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ுக்கு முன்பாக மெளனமாயிருங்கள்; கர்த்தருடைய நாள் சமீபித்திருக்கிறது; கர்த்தர் ஒரு யாகத்தை ஆயத்தம்பண்ணி, அதற்கு விருந்தாளிகளையும் அழைத்த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யாகத்தின் நாளிலே நான் அதிபதிகளையும் ராஜகுமாரரையும் மறுதேசத்து வஸ்திரம் தரிக்கிற யாவரையும் தண்ட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யாகத்தின் நாளிலே நான் அதிபதிகளையும் ராஜகுமாரரையும் மறுதேசத்து வஸ்திரம் தரிக்கிற யாவரையும் தண்ட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ನದಲ್ಲಿ ಹೊಸ್ತಿಲನ್ನು ಹಾರಿ ದಾಟುವವರೆಲ್ಲರನ್ನೂ ತಮ್ಮ ಯಜಮಾನರ ಮನೆ ಗಳನ್ನು ಬಲಾತ್ಕಾರ ಮೋಸ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ುವವರನ್ನೂ ದಂ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ದಿನದಲ್ಲಿ ಆಗುವದೇನಂದರೆ--ವಿಾನುಬಾಗಲಿಂದ ಕೂಗಿನ ಶಬ್ದವೂ ಮತ್ತೊಂದ ರಿಂದ ಗೋಳಾಟವೂ ಗುಡ್ಡಗಳ ಕಡೆಯಿಂದ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ಯೋಣವ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ಕ್ತೇಷಿನ ನಿವಾಸಿ ಗಳೇ, ಗೋಳಾಡಿರಿ; ವರ್ತಕರ ಜನರೆಲ್ಲಾ ಸಂಹಾರ ವಾದರು; ಬೆಳ್ಳಿ ಹೊತ್ತವರೆಲ್ಲರೂ ಕಡಿದುಬಿಡಲ್ಪ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ಕಾಲದಲ್ಲಿ ಆಗುವದೇನಂದರೆ--ನಾನು ಯೆರೂಸಲೇಮನ್ನು ದೀಪಗಳಿಂದ ಶೋಧಿಸುವೆನು; ಕರ್ತನು ಒಳ್ಳೇದ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ಾದರೂ ಮಾಡು ವದಿಲ್ಲವೆಂದು ತಮ್ಮ ಹೃದಯಗಳಲ್ಲಿ ಅನ್ನುವವರಾಗಿ ಮರೆಯಾದವುಗಳ ಮೇಲೆ ಕಟ್ಟಿಕೊಂಡಿರುವ ಮನುಷ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ು ದಂ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ಅವರ ಸಂಪತ್ತು ಕೊಳ್ಳೆಯಾಗುವದು, ಅವರ ಮನೆಗಳು ಹಾಳಾಗು ವವು; ಅವರು ಮನೆಗಳನ್ನು ಕಟ್ಟಿ ವಾಸಮಾಡ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 ತೋಟಗಳನ್ನು ನೆಟ್ಟು ಅವುಗಳ ರಸವನ್ನು ಕುಡಿ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 ಮಹಾದಿನವು ಸವಿಾಪವಾಗಿದೆ, ಅದು ಬಹು ತ್ವರೆಪಡುತ್ತದೆ; ಕರ್ತನ ದಿನದ ಶಬ್ದವು ತ್ವರೆ ಪಡುತ್ತದೆ; ಶೂರನ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ೋರವಾಗಿ ಗೋಳಿ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ದಿನವು ರೌದ್ರದ ದಿನವು, ಇಕ್ಕಟ್ಟು ಸಂಕಟಗಳ ದಿನವು, ಹಾಳು ಪಾಳುಗಳ ದಿನವು, ಕತ್ತಲೆ ಮೊಬ್ಬುಗಳ ದಿನವು, ಮೇಘ ಮೋಡ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ರ ಕೋಟೆಯುಳ್ಳ ಪಟ್ಟಣಗಳಿಗೆ ವಿರೋಧವಾಗಿಯೂ ಉನ್ನತವಾದ ಗೋಪುರಗಳಿಗೆ ವಿರೋಧವಾಗಿಯೂ ತುತೂರಿ ಅರ್ಭಟಗಳ ದಿನ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ನಾನು ಮನುಷ್ಯರ ಮೇಲೆ ಇಕ್ಕಟ್ಟು ತರಿಸುವೆನು; ಅವರು ಕುರುಡರ ಹಾಗೆ ನಡೆಯುವರು; ಕರ್ತನಿಗೆ ವಿರೋಧವಾಗಿ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ಿದ್ದಾರೆ; ಅವರ ರಕ್ತವು ದೂಳಿನಂತೆಯೂ ಅವರ ಮಾಂಸವು ಗೊಬ್ಬರ ದಂತೆಯೂ ಸುರಿ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 ರೌದ್ರದ ದಿನದಲ್ಲಿ ಅವರ ಬೆಳ್ಳಿಯಾದರೂ ಅವರ ಬಂಗಾರ ವಾದರೂ ಅವರನ್ನು ತಪ್ಪಿಸಲಾರವು; ಆತನ ಕೋಪದ ಬೆಂಕ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ೆಲ್ಲಾ ನುಂ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ದ ಅಮೋನನ ಮಗನಾದ ಯೋಷೀಯನ ದಿವಸಗಳಲ್ಲಿ ಹಿಜ್ಕೀಯನ ಮಗನಾದ ಅಮರ್ಯನ ಮಗನಾದ ಗೆದಲೀಯನ ಮಗನಾದ ಕೂಶೀ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ಚೆಫನ್ಯನಿಗೆ ಉಂಟಾದ ಕರ್ತನ ದೈವೋಕ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ಹೇಳುವದೇನಂದರೆ--ನಾನು ದೇಶ ದೊಳಗಿಂದ ಎಲ್ಲವುಗಳನ್ನು ಸಂಪೂರ್ಣವಾಗಿ ನಾಶ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ನುಷ್ಯರನ್ನೂ ಮೃಗಗಳನ್ನೂ ನಾಶ ಮಾಡುವೆನು. ಆಕಾಶದ ಪಕ್ಷಿಗಳನ್ನೂ ಸಮುದ್ರದ ವಿಾನುಗಳನ್ನೂ ದುಷ್ಟರ ಸಂಗಡ ಅಭ್ಯ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 ವುಗಳನ್ನೂ ಹಾಳುಮಾಡುವೆನು: ಮನುಷ್ಯರನ್ನು ದೇಶದೊಳಗಿಂದ ಕಡಿದುಬಿಡುವೆನ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ೆಹೂದದ ಮೇಲೆಯೂ ಯೆರೂಸಲೇಮಿನ ಎಲ್ಲಾ ನಿವಾಸಿಗಳ ಮೇಲೆಯೂ ನನ್ನ ಕೈಚಾಚಿ ಈ ಸ್ಥಳದಿಂದ ಬಾಳನ ಉಳಿದವುಗಳನ್ನೂ ಯಾಜ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ಕೆಮಾರ್ಯರ ಹೆಸ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ಾಳಿಗೆಗಳ ಮೇಲೆ ಆಕಾಶದ ಸೈನ್ಯವನ್ನು ಆರಾಧಿಸುವವರನ್ನೂ ಕರ್ತನ ಮೇಲೆಯೂ ಮಲ್ಕಾಮನ ಮೇಲೆಯೂ ಆಣೆ ಇಟ್ಟುಕೊಳ್ಳುವವ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ಕಡೆಯಿಂದ ಹಿಂತಿ ರುಗಿದವರನ್ನೂ ಕರ್ತನನ್ನು ಹುಡುಕದೆಯೂ ವಿಚಾರಿಸ ದೆಯೂ ಇರುವವರನ್ನೂ ಕಡಿ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 ನಾದ ದೇವರ ಮುಂದೆ ಮೌನವಾಗಿರ್ರಿ: ಕರ್ತನ ದಿನವು ಸವಿಾಪವಾಗಿದೆ; ಕರ್ತನು ಬಲಿಯನ್ನು ಸಿದ್ಧ ಮಾಡಿದ್ದಾನೆ;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ಿಥಿಗಳನ್ನು ಆಹ್ವಾನ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ಬಲಿಯ ದಿನದಲ್ಲಿ ಆಗುವದೇನಂದರೆ--ನಾನು ಪ್ರಧಾನರನ್ನೂ ಅರಸನ ಕುಮಾರರ ಮಕ್ಕಳನ್ನೂ ಅನ್ಯರ ಉಡುಪ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ಟ್ಟುಕೊಳ್ಳುವವರೆಲ್ಲರನ್ನೂ ದಂ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2026-10-21T02:59:33Z</dcterms:created>
  <dcterms:modified xsi:type="dcterms:W3CDTF">2026-10-21T02:59:33Z</dcterms:modified>
  <dc:title>ಚೆಫನ್ಯನು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