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வைகளில் ஒன்றைப் பாவநிவாரணபலியும், மற்றொன்றைச் சர்வாங்க தகனபலியுமாக்கி, அவளுக்காகக் கர்த்தருடைய சந்நிதியில் அவளுடைய உதிர ஊறலினிமித்தம் பாவநிவிர்த்தி செய்யக்கடவ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 தங்கள் நடுவே இருக்கிற என்னுடைய வாசஸ்தலத்தைத் தீட்டுப்படுத்தி, தங்கள் தீட்டுகளால் சாகாதபடிக்கு, இப்படி நீங்கள் அவர்கள் தீட்டுகளுக்கு அவர்களை விலக்கிவைக்கக்கடவ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் தங்கள் நடுவே இருக்கிற என்னுடைய வாசஸ்தலத்தைத் தீட்டுப்படுத்தி, தங்கள் தீட்டுகளால் சாகாதபடிக்கு, இப்படி நீங்கள் அவர்கள் தீட்டுகளுக்கு அவர்களை விலக்கிவைக்கக்கடவ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ரமியமுள்ளவனுக்கும், இந்திரியக் கழிவினாலே தீட்டானவனுக்க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ூதக பலவீனமுள்ளவளுக்கும், பிரமியமுள்ள ஸ்திரீ புருஷருக்கும், தீட்டாயிருக்கிறவளோடே படுத்துக்கொண்டவனுக்கும் ஏற்றபிரமாணம் இதுவே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ூதக பலவீனமுள்ளவளுக்கும், பிரமியமுள்ள ஸ்திரீ புருஷருக்கும், தீட்டாயிருக்கிறவளோடே படுத்துக்கொண்டவனுக்கும் ஏற்றபிரமாணம் இதுவே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யும் ஆரோனையும் நோக்கி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: ஒருவனுக்குப் பிரமியம் உண்டானால், அவன் தன் பிரமியத்தினாலே தீட்டான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ஸ்ரவேல் புத்திரரோடே சொல்லவேண்டியது என்னவென்றால்: ஒருவனுக்குப் பிரமியம் உண்டானால், அவன் தன் பிரமியத்தினாலே தீட்டான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மாம்சத்திலுள்ள பிரமியம் ஊறிக்கொண்டிருந்தாலும், அவன் பிரமியம் அடைபட்டிருந்தாலும், அதினால் அவனுக்குத் தீட்டுண்டாகும்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ட்களெல்லாம் அவள் படுக்கும் எந்தப்படுக்கையும், அவள் விலக்கத்தின் படுக்கையைப்போல, அவளுக்குத் தீட்டாயிருக்கும்; அவள் உட்கார்ந்த மணையும், அவளுடைய விலக்கத்தின் தீட்டைப்போலவே தீட்டாயி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ரமியமுள்ளவன் படுக்கிற எந்தப்படுக்கையும் தீட்டாகும்; அவன் எதின்மேல் உட்காருகிறானோ அதுவும் தீட்டா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டுக்கையைத் தொடுகிறவன் தன் வஸ்திரங்களைத் தோய்த்து, தண்ணீரில் முழுகக்கடவன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படுக்கையைத் தொடுகிறவன் தன் வஸ்திரங்களைத் தோய்த்து, தண்ணீரில் முழுகக்கடவன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மியம் உள்ளவன் உட்கார்ந்ததின்மேல் உட்கார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ரமியம் உள்ளவன் உட்கார்ந்ததின்மேல் உட்கார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மியம் உள்ளவனின் சரீரத்தைத் தொட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ரமியம் உள்ளவனின் சரீரத்தைத் தொடு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மியம் உள்ளவன் சுத்தமாயிருக்கிற ஒருவன்மேல் துப்பினால், இவன் தன் வஸ்திரங்களைத் தோய்த்து, தண்ணீரில் முழுகி, சாயங்காலமட்டும் தீட்டுப்பட்டிருப்பானாக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மியம் உள்ளவன் சுத்தமாயிருக்கிற ஒருவன்மேல் துப்பினால், இவன் தன் வஸ்திரங்களைத் தோய்த்து, தண்ணீரில் முழுகி, சாயங்காலமட்டும் தீட்டுப்பட்டிருப்பானாக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ரமியம் உள்ளவன் ஏறும் எந்தச்சேணமும் தீட்டா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ந்த நாட்களெல்லாம் அவள் படுக்கும் எந்தப்படுக்கையும், அவள் விலக்கத்தின் படுக்கையைப்போல, அவளுக்குத் தீட்டாயிருக்கும்; அவள் உட்கார்ந்த மணையும், அவளுடைய விலக்கத்தின் தீட்டைப்போலவே தீட்டாயிரு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ுக்குக் கீழிருந்த எதையாகிலும் தொடுகிறவன் சாயங்காலம்மட்டும் தீட்டுப்பட்டிருப்பான்; அதை எடுத்துக்கொண்டு போகிற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மியம் உள்ளவன் தன் கைகளைத் தண்ணீரினால் கழுவாமல் ஒருவனைத் தொட்டால், இ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ரமியம் உள்ளவன் தன் கைகளைத் தண்ணீரினால் கழுவாமல் ஒருவனைத் தொட்டால், இவன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மியம் உள்ளவன் தொட்ட மண்பாண்டம் உடைக்கப்படவும், மரச்சாமான் எல்லாம் தண்ணீரினால் கழுவப்படவும் வேண்ட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ரமியம் உள்ளவன் தொட்ட மண்பாண்டம் உடைக்கப்படவும், மரச்சாமான் எல்லாம் தண்ணீரினால் கழுவப்படவும் வேண்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மியம் உள்ளவன் தன் பிரமியம் நீங்கிச் சுத்தமானால், தன் சுத்திகரிப்புக்கென்று ஏழுநாள் எண்ணிக்கொண்டிருந்து, தன் வஸ்திரங்களைத் தோய்த்து, தன் தேகத்தை ஊற்றுநீரில் கழுவக்கடவன்; அப்பொழுது சுத்தமாயிருப்ப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ட்டாம் நாளிலே, அவன் இரண்டு காட்டுப்புறாக்களையாவது, இரண்டு புறாக்குஞ்சுகளையாவது, ஆசரிப்புக் கூடாரவாசலிலே கர்த்தருடைய சந்நிதியில் கொண்டுவந்து, ஆசாரியனிடத்தில் கொடுக்கக்க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ப்பட்டவைகள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ட்டாம் நாளிலே, அவன் இரண்டு காட்டுப்புறாக்களையாவது, இரண்டு புறாக்குஞ்சுகளையாவது, ஆசரிப்புக் கூடாரவாசலிலே கர்த்தருடைய சந்நிதியில் கொண்டுவந்து, ஆசாரியனிடத்தில் கொடுக்கக்கடவ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ாரியன் அவைகளில் ஒன்றைப் பாவநிவாரணபலியும் மற்றொன்றைச் சர்வாங்க தகனபலியுமாக்கி, அவனுக்காகக் கர்த்தருடைய சந்நிதியில் அவன் பிரமியத்தினிமித்தம் பாவநிவிர்த்தி செய்யவேண்ட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சாரியன் அவைகளில் ஒன்றைப் பாவநிவாரணபலியும் மற்றொன்றைச் சர்வாங்க தகனபலியுமாக்கி, அவனுக்காகக் கர்த்தருடைய சந்நிதியில் அவன் பிரமியத்தினிமித்தம் பாவநிவிர்த்தி செய்யவேண்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ிலிருந்து இந்திரியம் கழிந்ததுண்டானால், அவன் தண்ணீரில் முழுகவேண்டும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ிலிருந்து இந்திரியம் கழிந்ததுண்டானால், அவன் தண்ணீரில் முழுகவேண்டும்; சாயங்காலம்மட்டும் அவன் தீட்டுப்பட்டிருப்பான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ழிந்த இந்திரியம் பட்ட வஸ்திரமும் தோலும் தண்ணீரினால் கழுவப்பட்டு, சாயங்காலம்மட்டும் தீட்டாயிருப்பத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ந்திரியம் கழிந்தவனோடே ஸ்திரீ படுத்துக்கொண்டிருந்தால், இருவரும் தண்ணீரில் முழுகி, சாயங்காலம்மட்டும் தீட்டுப்பட்டிருப்பார்கள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ந்திரியம் கழிந்தவனோடே ஸ்திரீ படுத்துக்கொண்டிருந்தால், இருவரும் தண்ணீரில் முழுகி, சாயங்காலம்மட்டும் தீட்டுப்பட்டிருப்பார்களாக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ூதகஸ்திரீ தன் சரீரத்திலுள்ள உதிர ஊறலினிமித்தம் ஏழுநாள் தன் விலக்கத்தில் இருக்கக்கடவள்; அவளைத் தொடுகிறவன் எவனும் சாயங்காலம் மட்டும் தீட்டுப்பட்டிருப்பானாக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ூதகஸ்திரீ தன் சரீரத்திலுள்ள உதிர ஊறலினிமித்தம் ஏழுநாள் தன் விலக்கத்தில் இருக்கக்கடவள்; அவளைத் தொடுகிறவன் எவனும் சாயங்காலம் மட்டும் தீட்டுப்பட்டிருப்பானாக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டிப்பட்டவைகள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ள் விலக்கலாயிருக்கையில், எதின்மேல் படுத்துக்கொள்ளுகிறாளோ எதின்மேல் உட்காருகிறாளோ அதெல்லாம் தீட்ட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ள் படுக்க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உட்கார்ந்த மண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உட்கார்ந்த மணையைத் தொடுகிறவன் எவனும் தன் வஸ்திரங்களைத் தோய்த்து, தண்ணீரில் முழுகி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படுக்கையின்மேலாகிலும், அவள் உட்கார்ந்த மணையின்மேலாகிலும் இருந்த எதையாகிலும் தொட்டவன்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படுக்கையின்மேலாகிலும், அவள் உட்கார்ந்த மணையின்மேலாகிலும் இருந்த எதையாகிலும் தொட்டவன், சாயங்காலம்மட்டும் தீட்டுப்பட்டிருப்பான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் அவளோடே படுத்துக்கொண்டதும், அவள் தீட்டு அவன்மேல் பட்டதுமுண்டானால், அவன் ஏழுநாள் தீட்டாயிருப்பானாக; அவன் படுக்கிற படுக்கையும் தீட்டுப்பட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் அவளோடே படுத்துக்கொண்டதும், அவள் தீட்டு அவன்மேல் பட்டதுமுண்டானால், அவன் ஏழுநாள் தீட்டாயிருப்பானாக; அவன் படுக்கிற படுக்கையும் தீட்டுப்படு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ஒரு ஸ்திரீ விலகியிருக்கவேண்டியகாலம் அல்லாமல் அவளுடைய உதிரம் அநேகநாள் ஊறிக்கொண்டிருந்தால், அல்லது அந்தக் காலத்துக்கு மிஞ்சி அது கண்டிருக்கும் நாளெல்லாம் ஊறிக்கொண்டிருந்தால், தன் விலக்கத்தின் நாட்களிலிருந்ததுபோல அவள் தீட்டாயிருப்பாள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ள் தன் உதிர ஊறல் நின்று சுத்தமானபோது, அவள் ஏழுநாள் எண்ணிக்கொள்வாளாக, அதின்பின்பு சுத்தமாயிருப்பா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ட்டாம் நாளிலே இரண்டு காட்டுப்புறக்களையாவது, இரண்டு புறாக்குஞ்சுகளையாவது,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ட்டாம் நாளிலே இரண்டு காட்டுப்புறக்களையாவது, இரண்டு புறாக்குஞ்சுகளையாவது, ஆசரிப்புக் கூடாரவாசலில் ஆசாரியனிடத்தில் கொண்டுவர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வைகளில் ஒன்றைப் பாவநிவாரணபலியும், மற்றொன்றைச் சர்வாங்க தகனபலியுமாக்கி, அவளுக்காகக் கர்த்தருடைய சந்நிதியில் அவளுடைய உதிர ஊறலினிமித்தம் பாவநிவிர்த்தி செய்ய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રાવની શુદ્ધિ માંટે પ્રાયશ્ચિત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આ રીતે ઇસ્રાએલના લોકોને અશુદ્ધિની બાબતમાં ચેતવવા. તમે તેઓને ચેતવશો નહિ, તો તેઓ માંરો પવિત્રમંડ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શુદ્ધ કરશે, અને તેઓને મરવું પડ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જે કોઈ પુરુષને સ્રાવ હોય તો તે અશુદ્ધ છે. સ્રાવ અથવા વીર્યપાત તે પુરુષને અશુદ્ધ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ઋતુસ્રાવમાં સ્ત્રી અશુદ્ધ હોય છે તેથી ઋતુમતી સ્ત્રી સાથે જાતીય સંબંધ કરનાર પુરુષ પણ અ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રીરના સ્રાવથી પીડાતા લોકો માંટેના નિયમો ઉપર પ્રમાંણ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ૂસા તથા હારુન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ઇસ્રાએલના લોકોને આ કહો; જયારે કોઈ માંણસને તેના શરીરમાંથી સ્રાવથતો હોય ત્યારે તે માંણસ અ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સ્રાવ ચાલુ હોય ત્યારે અને તેમાંથી સાજા થાય પછી પણ થોડા સમય માંટે તે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એ સમય દરમ્યાન પણ તે જે પથારીમાં સૂએ તે તેના ઋતુકાળના સામાંન્ય દિવસોની જેમ અશુદ્ધ ગણાય. અન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સ્રાવવાળો માંણસ જે પથારીમાં સૂએ કે બેસે તે પણ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થી જે કોઈ વ્યક્તિ તે માંણસની પથારીને સ્પર્શ કરે તેણે પોતાનાં વસ્ત્રો ધોઈ નાખવાં, પાણીથી સ્ન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ું અને સાંજ સુધી તે અશુદ્ધ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વળી અશુદ્ધ વ્યક્તિ જે જગ્યા પર બેઠી હતી તે જગ્યા પર કોઈ બેસે, તો તે પણ સાંજ સુધી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પોતાનાં વસ્ત્રો ધોઈ નાખવાં અને સ્નાન કર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સ્રાવવાળા પુરુષને જે કોઈ સ્પર્શ કરે તો તેણે પોતાના વસ્ત્રો ધોઈ નાખવાં, પાણીથી સ્નાન કરવ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જ સુધી તે અશુદ્ધ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જો સ્રાવવાળો માંણસ કોઈના પર થૂંકે તો તે માંણસે પોતાનાં વસ્ત્રો ધોઈ નાખવાં, પાણીથી સ્નાન કરવુ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જ સુધી તે અશુદ્ધ રહે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સ્રાવવાળો માંણસ જે જીન પર બેસીને સવારી કરે તે પણ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યાં બેસે તે જગ્યા પણ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સ્રાવવાળો માંણસ જયાં બેઠો હોય તે વસ્તુને જો કોઈ સ્પર્શ કરે તો સાંજ સુધી તે અશુદ્ધ ગણાય, અન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ઈ તે વસ્તુને ઉપાડે તેણે પોતાનાં વસ્ત્રો ધોઈ નાખવાં પાણીથી સ્નાન કરવું અને સાંજ સુધી તે અ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સ્રાવવાળો માંણસ પોતાના હાથ ધોયા વિના જો કોઈ વ્યક્તિને અડે તો તેણે પોતાના વસ્ત્રો ધોઈ નાખવ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ણીથી સ્નાન કરવું અને સાંજ સુધી તે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અશુદ્ધ વ્યક્તિ માંટીના વાસણને સ્પર્શ કરે તો તે વાસણને ફોડી નાખવું, અને લાકડાનું વાસણ હોય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ણીથી વીછળી નાખવું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જ્યારે તે વ્યક્તિનો સ્રાવ થોભી જાય ત્યારે તેણે શુદ્ધિકરણની વિધિ માંટે સાત દિવસની હાર જોવી.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ં વસ્ત્રો ધોઈ નાખવાં, અને ઝરણાનાં પાણીમાં સ્નાન કરવું, ત્યાર પછી તે શુદ્ધ ગણ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 વ્યક્તિએ આઠમે દિવસે તેણે બે હોલા અથવા કબૂતરનાં બે બચ્ચાં લાવીને મુલાકાતમંડપના પ્રવેશદ્વ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જે કોઈ તે પથારી કે આસનને અડે તે અશુદ્ધ ગણાય. તેણે પોતાનાં કપડાં ધોઈ નાખવાં, પાણીથી સ્નાન કર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 સમક્ષ આવીને યાજકને આપ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ાજકોમાંના એકને પાપાર્થાર્પણ તરીકે અને બીજાને દહનાર્પણ તરીકે યહોવાને ધરાવીને સ્રાવવાળા માંણસ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ુદ્ધિ માંટે યહોવા સમક્ષ પ્રાયશ્ચિત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જો કોઈ પુરુષને વીર્યસ્રાવ થાય, તે તેણે આખા શરીર પર પાણીથી સ્નાન કરવું અને સાંજ સુધી તે અ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જે કોઈ વસ્ત્રો કે ચામડા પર વીર્ય પડયું હોય તે ધોઈ નાખવું. સાંજ સુધી તે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ે કોઈ સ્ત્રી પુરુષે જાતીય સંબંધ કર્યો હોય અને પુરુષને વીર્ય સ્રાવ થયો હોય, તો તેમણે બંને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ણીથી સ્નાન કરવું અને સાંજ સુધી તેઓ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સ્ત્રી માંસિક ઋતુમાં હોય તો તે સાત દિવસ સુધી અશુદ્ધ ગણાય અને તે દિવસો દરમ્યાન જે કોઈ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પર્શ કરે તે સાંજ સુધી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સાજ સુધી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 અશુદ્ધ હોય ત્યારે એ જેના પર સૂતી હોય કે બેઠી હોય તે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ે કોઈ વ્યકિત તેની પથારીને સ્પર્શ કરે તેણે પોતાનાં વસ્ત્રો ધોઈ નાખ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એ સ્ત્રી જેના પર બેઠી હોય એવી કોઈ પણ વસ્તુને જો કોઈ સ્પર્શ કરે તો તેણે પોતાનાં વસ્ત્રો ધો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વાં, પાણીથી સ્નાન કરવું, સાંજ સુધી તે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 સ્ત્રી જેના પર બેઠી હોય તે પથારી અથવા આસન પરની કોઈ વસ્તુને જો કોઈ સ્પર્શે તો પોતાનાં વસ્ત્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ોઈ નાખે અને સ્નાન કરે. સાંજ સુધી તે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આ સમય દરમ્યાન જો કોઈ પુરુષ તેની સાથે જાતીય સંબંધ કરે, તો તેના ઋતુકાળની અશુદ્ધિ તેને પણ લાગ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સાત દિવસ સુધી અશુદ્ધ ગણાય, તે જે પથારીમાં સૂએ તે પણ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જો કોઈ સ્ત્રીને ઋતુકાળ સિવાય ઘણા દિવસો સુધી રક્તસ્રાવ થાય અથવા તેના ઋતુકાળ ઉપરાંત લાંબા સમ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તેનો અટકાવ ચાલુ રહે, તો જયાં સુધી અટકાવ આવે ત્યાં સુધી તે ઋતુકાળની જેમ અ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સ્રાવ બંધ થયા પછી સાત દિવસ પછી તે શુદ્ધ ગ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આઠમે દિવસે તેણે બે હોલાં અથવા કબૂતરનાં બચ્ચાં લાવીને મુલાકાતમંડપના પ્રવેશદ્વાર પાસે યાજક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યાજકે તેમાંના એકને પાપાર્થાર્પણ માંટે અને બીજાને દહનાર્પણ તરીકે યહોવાને ધરાવવા અને તેણીના લોહી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2026-09-07T04:54:53Z</dcterms:created>
  <dcterms:modified xsi:type="dcterms:W3CDTF">2026-09-07T04:54:53Z</dcterms:modified>
  <dc:title>લેવીય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