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Override PartName="/ppt/slides/slide75.xml" ContentType="application/vnd.openxmlformats-officedocument.presentationml.slide+xml"/>
  <Override PartName="/ppt/notesSlides/notesSlide75.xml" ContentType="application/vnd.openxmlformats-officedocument.presentationml.notesSlide+xml"/>
  <Override PartName="/ppt/slides/slide76.xml" ContentType="application/vnd.openxmlformats-officedocument.presentationml.slide+xml"/>
  <Override PartName="/ppt/notesSlides/notesSlide76.xml" ContentType="application/vnd.openxmlformats-officedocument.presentationml.notesSlide+xml"/>
  <Override PartName="/ppt/slides/slide77.xml" ContentType="application/vnd.openxmlformats-officedocument.presentationml.slide+xml"/>
  <Override PartName="/ppt/notesSlides/notesSlide7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slide" Target="slides/slide76.xml"/>
  <Relationship Id="rId79" Type="http://schemas.openxmlformats.org/officeDocument/2006/relationships/slide" Target="slides/slide77.xml"/>
  <Relationship Id="rId80" Type="http://schemas.openxmlformats.org/officeDocument/2006/relationships/presProps" Target="presProps.xml"/>
  <Relationship Id="rId81" Type="http://schemas.openxmlformats.org/officeDocument/2006/relationships/viewProps" Target="viewProps.xml"/>
  <Relationship Id="rId8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் எனக்குச் சொல்லியபடி நாம் திரும்பி, சிவந்த சமுத்திரத்திற்குப் போகிற வழியாய் வனாந்தரத்திற்குப் பிரயாணம்பண்ணி, அநேக நாள் சேயீர் நாட்டைச் சுற்றித்திரிந்தோம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் எனக்குச் சொல்லியபடி நாம் திரும்பி, சிவந்த சமுத்திரத்திற்குப் போகிற வழியாய் வனாந்தரத்திற்குப் பிரயாணம்பண்ணி, அநேக நாள் சேயீர் நாட்டைச் சுற்றித்திரிந்தோம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கர்த்தர் என்னை நோக்கி: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ீங்கள் இந்த மலைநாட்டைச் சுற்றித் திரிந்தது போதும்; வடக்கே திரும்புங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ஜனங்களுக்கு நீ கட்டளையிடவேண்டியது என்னவென்றால்: சேயீரிலே குடியிருக்கிற ஏசாவின் புத்திரரான உங்கள் சகோதரரின் எல்லையைக் கடக்கப்போகிறீர்கள்; அவர்கள் உங்களுக்குப் பயப்படுவார்கள்; நீங்களோ மிகவும் எச்சரிக்கையாயிருங்கள்;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ஜனங்களுக்கு நீ கட்டளையிடவேண்டியது என்னவென்றால்: சேயீரிலே குடியிருக்கிற ஏசாவின் புத்திரரான உங்கள் சகோதரரின் எல்லையைக் கடக்கப்போகிறீர்கள்; அவர்கள் உங்களுக்குப் பயப்படுவார்கள்; நீங்களோ மிகவும் எச்சரிக்கையாயிருங்கள்;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ர்களோடே போர்ச்செய்யவேண்டாம்; அவர்கள் தேசத்திலே ஒரு அடி நிலமும் உங்களுக்குக் கொடேன்; சேயீர் மலைநாட்டை ஏசாவுக்குச் சுதந்தரமாகக் கொடுத்திருக்கிறே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ர்களோடே போர்ச்செய்யவேண்டாம்; அவர்கள் தேசத்திலே ஒரு அடி நிலமும் உங்களுக்குக் கொடேன்; சேயீர் மலைநாட்டை ஏசாவுக்குச் சுதந்தரமாகக் கொடுத்திருக்கிறே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போஜனபதார்த்தங்களை அவர்கள் கையிலே பணத்திற்கு வாங்கிப் புசித்து, தண்ணீரையும் அவர்கள் கையிலே பணத்திற்கு வாங்கிக் குடியுங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உன் தேவனாகிய கர்த்தர் உன் கைக்கிரியைகளிளெல்லாம் உன்னை ஆசீர்வதித்து வருகிறார்; இந்தப் பெரிய வனாந்தரவழியாய் நீ நடந்துவருகிறதை அறிவார்; இந்த நாற்பது வருஷமும் உன் தேவனாகிய கர்த்தர் உன்னோடே இருந்தார்; உனக்கு ஒன்றும் குறைவுபடவில்லை என்று சொல் என்றா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உன் தேவனாகிய கர்த்தர் உன் கைக்கிரியைகளிளெல்லாம் உன்னை ஆசீர்வதித்து வருகிறார்; இந்தப் பெரிய வனாந்தரவழியாய் நீ நடந்துவருகிறதை அறிவார்; இந்த நாற்பது வருஷமும் உன் தேவனாகிய கர்த்தர் உன்னோடே இருந்தார்; உனக்கு ஒன்றும் குறைவுபடவில்லை என்று சொல் என்றா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உன் தேவனாகிய கர்த்தர் உன் கைக்கிரியைகளிளெல்லாம் உன்னை ஆசீர்வதித்து வருகிறார்; இந்தப் பெரிய வனாந்தரவழியாய் நீ நடந்துவருகிறதை அறிவார்; இந்த நாற்பது வருஷமும் உன் தேவனாகிய கர்த்தர் உன்னோடே இருந்தார்; உனக்கு ஒன்றும் குறைவுபடவில்லை என்று சொல் என்றார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டியே நாம் சேயீரிலே குடியிருக்கிற நம்முடைய சகோதரராகிய ஏசாவின் புத்திரரை விட்டுப் புறப்பட்டு, அந்தரவெளி வழியாய் ஏலாத்மேலும், எசியோன்கேபேர்மேலும் போய், திரும்பிக்கொண்டு, மோவாப் வனாந்தரவழியாய் வந்தோம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டியே நாம் சேயீரிலே குடியிருக்கிற நம்முடைய சகோதரராகிய ஏசாவின் புத்திரரை விட்டுப் புறப்பட்டு, அந்தரவெளி வழியாய் ஏலாத்மேலும், எசியோன்கேபேர்மேலும் போய், திரும்பிக்கொண்டு, மோவாப் வனாந்தரவழியாய் வந்தோம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டியே நாம் சேயீரிலே குடியிருக்கிற நம்முடைய சகோதரராகிய ஏசாவின் புத்திரரை விட்டுப் புறப்பட்டு, அந்தரவெளி வழியாய் ஏலாத்மேலும், எசியோன்கேபேர்மேலும் போய், திரும்பிக்கொண்டு, மோவாப் வனாந்தரவழியாய் வந்தோம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ப்பொழுது கர்த்தர் என்னை நோக்கி: நீ மோவாபை வருத்தப்படுத்தாமலும், அவர்களோடே போர்செய்யாமலும் இரு; அவர்கள் தேசத்தில் உனக்கு ஒன்றும் சுதந்தரமாகக் கொடேன்; ஆர் என்னும் பட்டணத்தின் சீமையை லோத் புத்திரருக்குச் சுதந்தரமாகக் கொடுத்தே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ப்பொழுது கர்த்தர் என்னை நோக்கி: நீ மோவாபை வருத்தப்படுத்தாமலும், அவர்களோடே போர்செய்யாமலும் இரு; அவர்கள் தேசத்தில் உனக்கு ஒன்றும் சுதந்தரமாகக் கொடேன்; ஆர் என்னும் பட்டணத்தின் சீமையை லோத் புத்திரருக்குச் சுதந்தரமாகக் கொடுத்தே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திரளானவர்களும் ஏனாக்கியரைப்போல நெடியவர்களுமான பலத்த ஜனங்களாகிய ஏமியர் அதில் முன்னே குடியிருந்தா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திரளானவர்களும் ஏனாக்கியரைப்போல நெடியவர்களுமான பலத்த ஜனங்களாகிய ஏமியர் அதில் முன்னே குடியிருந்தா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ர்களும் ஏனாக்கியரையொத்த இராட்சதர் என்று எண்ணப்பட்டார்கள்; மோவாபியரோ அவர்களை ஏமியர் என்று சொல்லுகிறா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ர்களும் ஏனாக்கியரையொத்த இராட்சதர் என்று எண்ணப்பட்டார்கள்; மோவாபியரோ அவர்களை ஏமியர் என்று சொல்லுகிறா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ஓரியரும் சேயீரில் முன்னே குடியிருந்தார்கள்; கர்த்தர் தங்களுக்குச் சுதந்தரமாகக் கொடுத்த தேசத்தாரை இஸ்ரவேல் துரத்தினதுபோல, ஏசாவின் புத்திரர் அந்த ஓரியரைத் துரத்தி, அவர்களைத் தங்கள் முகத்திற்கு முன்பாக அழித்து, அவர்கள் இருந்த ஸ்தானத்தில் குடியேறினா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ஓரியரும் சேயீரில் முன்னே குடியிருந்தார்கள்; கர்த்தர் தங்களுக்குச் சுதந்தரமாகக் கொடுத்த தேசத்தாரை இஸ்ரவேல் துரத்தினதுபோல, ஏசாவின் புத்திரர் அந்த ஓரியரைத் துரத்தி, அவர்களைத் தங்கள் முகத்திற்கு முன்பாக அழித்து, அவர்கள் இருந்த ஸ்தானத்தில் குடியேறினார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ஓரியரும் சேயீரில் முன்னே குடியிருந்தார்கள்; கர்த்தர் தங்களுக்குச் சுதந்தரமாகக் கொடுத்த தேசத்தாரை இஸ்ரவேல் துரத்தினதுபோல, ஏசாவின் புத்திரர் அந்த ஓரியரைத் துரத்தி, அவர்களைத் தங்கள் முகத்திற்கு முன்பாக அழித்து, அவர்கள் இருந்த ஸ்தானத்தில் குடியேறினார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ீங்கள் எழுந்து, சேரேத் ஆற்றைக் கடந்துபோங்கள் என்று சொன்னார்; அப்படியே சேரேத் ஆற்றைக் கடந்தோம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ீங்கள் எழுந்து, சேரேத் ஆற்றைக் கடந்துபோங்கள் என்று சொன்னார்; அப்படியே சேரேத் ஆற்றைக் கடந்தோம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யுத்த மனிதரான அந்தச் சந்ததியெல்லாம் கர்த்தர் தங்களுக்கு ஆணையிட்டபடியே பாளயத்தின் நடுவிலிருந்து மாண்டுபோக, நாம் காதேஸ்பர்னேயாவை விட்டுப்புறப்பட்டது முதற்கொண்டு, சேரேத் ஆற்றைக் கடக்குமட்டும், சென்ற காலம் முப்பத்தெட்டு வருஷமாயிற்று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யுத்த மனிதரான அந்தச் சந்ததியெல்லாம் கர்த்தர் தங்களுக்கு ஆணையிட்டபடியே பாளயத்தின் நடுவிலிருந்து மாண்டுபோக, நாம் காதேஸ்பர்னேயாவை விட்டுப்புறப்பட்டது முதற்கொண்டு, சேரேத் ஆற்றைக் கடக்குமட்டும், சென்ற காலம் முப்பத்தெட்டு வருஷமாயிற்று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ர்கள் பாளயத்தின் நடுவிலிருந்து மாண்டு ஒழியுமட்டும் கர்த்தரின் கை அவர்களை நிர்மூலமாக்கும்படிக்கு அவர்களுக்கு விரோதமாயிருந்தது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யுத்தமனிதர் எல்லாரும் ஜனத்தின் நடுவிலிருந்து செத்துத் தீர்ந்தபின்பு,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கர்த்தர் என்னை நோக்கி: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ீ ஆர் பட்டணம் இருக்கிற மோவாபின் எல்லையை இன்றைக்குக் கடந்து,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ம்மோன் புத்திரருக்கு எதிராகச் சேரப்போகிறாய்; நீ அவர்களை வருத்தப்படுத்தவும் அவர்களோடே போர் செய்யவும் வேண்டாம்; அம்மோன் புத்திரரின் தேசத்தில் ஒன்றும் உனக்குச் சுதந்தரமாகக் கொடேன்; அதை லோத் புத்திரருக்குச் சுதந்தரமாகக் கொடுத்திருக்கிறே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ம்மோன் புத்திரருக்கு எதிராகச் சேரப்போகிறாய்; நீ அவர்களை வருத்தப்படுத்தவும் அவர்களோடே போர் செய்யவும் வேண்டாம்; அம்மோன் புத்திரரின் தேசத்தில் ஒன்றும் உனக்குச் சுதந்தரமாகக் கொடேன்; அதை லோத் புத்திரருக்குச் சுதந்தரமாகக் கொடுத்திருக்கிறே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துவும் இராட்சதருடைய தேசமாக எண்ணப்பட்டது; முற்காலத்தில் இராட்சதர் அதிலே குடியிருந்தார்கள், அம்மோனியர் அவர்களைச் சம்சூமியர் என்று சொல்லுகிறார்க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துவும் இராட்சதருடைய தேசமாக எண்ணப்பட்டது; முற்காலத்தில் இராட்சதர் அதிலே குடியிருந்தார்கள், அம்மோனியர் அவர்களைச் சம்சூமியர் என்று சொல்லுகிறார்கள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ர்கள் திரளானவர்களும் ஏனாக்கியரைப்போல நெடியவர்களுமான பலத்த ஜனங்களாயிருந்தார்கள்; கர்த்தரோ சேயீரில் குடியிருந்த ஏசாவின் புத்திரருக்கு முன்பாக ஓரியரை அழிக்க, அவர்கள் அந்த ஜனங்களைத் துரத்திவிட்டு, அவர்கள் இருந்த ஸ்தானத்தில் இந்நாள்வரைக்கும் குடியிருக்கிறதுபோலவும்,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ர்கள் திரளானவர்களும் ஏனாக்கியரைப்போல நெடியவர்களுமான பலத்த ஜனங்களாயிருந்தார்கள்; கர்த்தரோ சேயீரில் குடியிருந்த ஏசாவின் புத்திரருக்கு முன்பாக ஓரியரை அழிக்க, அவர்கள் அந்த ஜனங்களைத் துரத்திவிட்டு, அவர்கள் இருந்த ஸ்தானத்தில் இந்நாள்வரைக்கும் குடியிருக்கிறதுபோலவும்,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ர்கள் திரளானவர்களும் ஏனாக்கியரைப்போல நெடியவர்களுமான பலத்த ஜனங்களாயிருந்தார்கள்; கர்த்தரோ சேயீரில் குடியிருந்த ஏசாவின் புத்திரருக்கு முன்பாக ஓரியரை அழிக்க, அவர்கள் அந்த ஜனங்களைத் துரத்திவிட்டு, அவர்கள் இருந்த ஸ்தானத்தில் இந்நாள்வரைக்கும் குடியிருக்கிறதுபோலவும்,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கப்தோரிலிருந்து புறப்பட்ட கப்தோரியர் ஆசேரீம் தொடங்கி ஆசாமட்டும் குடியிருந்த ஆவியரை அழித்து, அவர்கள் இருந்த ஸ்தானத்திலே குடியேறினதுபோலவும்,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கப்தோரிலிருந்து புறப்பட்ட கப்தோரியர் ஆசேரீம் தொடங்கி ஆசாமட்டும் குடியிருந்த ஆவியரை அழித்து, அவர்கள் இருந்த ஸ்தானத்திலே குடியேறினதுபோலவும்,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கர்த்தர் அவர்களை இவர்களுக்கு முன்பாக அழியப்பண்ண, இவர்கள் அவர்களைத் துரத்திவிட்டு, அவர்கள் இருந்த ஸ்தானத்திலே குடியேறினார்கள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கர்த்தர் அவர்களை இவர்களுக்கு முன்பாக அழியப்பண்ண, இவர்கள் அவர்களைத் துரத்திவிட்டு, அவர்கள் இருந்த ஸ்தானத்திலே குடியேறினார்கள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கர்த்தர் அவர்களை இவர்களுக்கு முன்பாக அழியப்பண்ண, இவர்கள் அவர்களைத் துரத்திவிட்டு, அவர்கள் இருந்த ஸ்தானத்திலே குடியேறினார்கள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நீங்கள் எழுந்து பிரயாணம்பண்ணி, அர்னோன் ஆற்றைக் கடந்துபோங்கள்; எஸ்போனின் ராஜாவாகிய சீகோன் என்னும் எமோரியனையும் அவன் தேசத்தையும் உன் கையிலே ஒப்புக்கொடுத்தேன்; இதுமுதல் அதைச் சுதந்தரித்துக்கொள்ளும்படி அவனோடே யுத்தஞ்செய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நீங்கள் எழுந்து பிரயாணம்பண்ணி, அர்னோன் ஆற்றைக் கடந்துபோங்கள்; எஸ்போனின் ராஜாவாகிய சீகோன் என்னும் எமோரியனையும் அவன் தேசத்தையும் உன் கையிலே ஒப்புக்கொடுத்தேன்; இதுமுதல் அதைச் சுதந்தரித்துக்கொள்ளும்படி அவனோடே யுத்தஞ்செய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நீங்கள் எழுந்து பிரயாணம்பண்ணி, அர்னோன் ஆற்றைக் கடந்துபோங்கள்; எஸ்போனின் ராஜாவாகிய சீகோன் என்னும் எமோரியனையும் அவன் தேசத்தையும் உன் கையிலே ஒப்புக்கொடுத்தேன்; இதுமுதல் அதைச் சுதந்தரித்துக்கொள்ளும்படி அவனோடே யுத்தஞ்செய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வானத்தின்கீழ் எங்குமுள்ள ஜனங்கள் உன்னாலே திகிலும் பயமும் அடையும்படி செய்ய இன்று நான் தொடங்குவேன்; அவர்கள் உன் கீர்த்தியைக் கேட்டு, உன்னிமித்தம் நடுங்கி, வேதனைப்படுவார்கள் என்றார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வானத்தின்கீழ் எங்குமுள்ள ஜனங்கள் உன்னாலே திகிலும் பயமும் அடையும்படி செய்ய இன்று நான் தொடங்குவேன்; அவர்கள் உன் கீர்த்தியைக் கேட்டு, உன்னிமித்தம் நடுங்கி, வேதனைப்படுவார்கள் என்றார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ப்பொழுது நான் கெதெமோத் வனாந்தரத்திலிருந்து எஸ்போனின் ராஜாவாகிய சீகோனிடத்தில், சமாதான வார்த்தைகளைச் சொல்லும்படி ஸ்தானாபதிகளை அனுப்பி: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ப்பொழுது நான் கெதெமோத் வனாந்தரத்திலிருந்து எஸ்போனின் ராஜாவாகிய சீகோனிடத்தில், சமாதான வார்த்தைகளைச் சொல்லும்படி ஸ்தானாபதிகளை அனுப்பி: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நான் உம்முடைய தேசத்தைக் கடந்துபோகும்படி உத்தரவுகொடும்; வலதுபுறம் இடதுபுறம் சாயாமல் பெரும்பாதை வழியாய் நடப்பேன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நான் உம்முடைய தேசத்தைக் கடந்துபோகும்படி உத்தரவுகொடும்; வலதுபுறம் இடதுபுறம் சாயாமல் பெரும்பாதை வழியாய் நடப்பேன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சேயீரில் குடியிருக்கிற ஏசாவின் புத்திரரும், ஆர் பட்டணத்தில் குடியிருக்கிற மோவாபியரும் எனக்குச் செய்ததுபோல, நீரும் நான் யோர்தானைக் கடந்து, எங்கள் தேவனாகிய கர்த்தர் எங்களுக்குக் கொடுக்கிற தேசத்தில் சேருமட்டும்,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சேயீரில் குடியிருக்கிற ஏசாவின் புத்திரரும், ஆர் பட்டணத்தில் குடியிருக்கிற மோவாபியரும் எனக்குச் செய்ததுபோல, நீரும் நான் யோர்தானைக் கடந்து, எங்கள் தேவனாகிய கர்த்தர் எங்களுக்குக் கொடுக்கிற தேசத்தில் சேருமட்டும்,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ஆனாலும் தன் தேசத்தைக் கடந்துபோகும்படி, எஸ்போனின் ராஜாவாகிய சீகோன் நமக்கு உத்தரவு கொடுக்கவில்லை; இந்நாளில் இருக்கிறதுபோல, உன் தேவனாகிய கர்த்தர் அவனை உன் கையில் ஒப்புக்கொடுக்கும்படி, அவன் மனதைக் கடினப்படுத்தி, அவன் இருதயத்தை உரங்கொள்ளப்பண்ணியிருந்தார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ஆனாலும் தன் தேசத்தைக் கடந்துபோகும்படி, எஸ்போனின் ராஜாவாகிய சீகோன் நமக்கு உத்தரவு கொடுக்கவில்லை; இந்நாளில் இருக்கிறதுபோல, உன் தேவனாகிய கர்த்தர் அவனை உன் கையில் ஒப்புக்கொடுக்கும்படி, அவன் மனதைக் கடினப்படுத்தி, அவன் இருதயத்தை உரங்கொள்ளப்பண்ணியிருந்தார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எனக்குப் புசிக்க ஆகாரத்தையும் குடிக்கத் தண்ணீரையும் கிரயத்துக்குத் தாரும்; நான் கால்நடையாய்க் கடந்துபோகமாத்திரம் உத்தரவுகொடும் என்று சொல்லி அனுப்பினேன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எனக்குப் புசிக்க ஆகாரத்தையும் குடிக்கத் தண்ணீரையும் கிரயத்துக்குத் தாரும்; நான் கால்நடையாய்க் கடந்துபோகமாத்திரம் உத்தரவுகொடும் என்று சொல்லி அனுப்பினேன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எனக்குப் புசிக்க ஆகாரத்தையும் குடிக்கத் தண்ணீரையும் கிரயத்துக்குத் தாரும்; நான் கால்நடையாய்க் கடந்துபோகமாத்திரம் உத்தரவுகொடும் என்று சொல்லி அனுப்பினேன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ப்பொழுது கர்த்தர் என்னை நோக்கி: இதோ, சீகோனையும் அவன் தேசத்தையும் உனக்கு ஒப்புக்கொடுக்கப்போகிறேன்; இதுமுதல் அவன் தேசத்தை வசப்படுத்தி, சுதந்தரித்துக்கொள் என்றார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ப்பொழுது கர்த்தர் என்னை நோக்கி: இதோ, சீகோனையும் அவன் தேசத்தையும் உனக்கு ஒப்புக்கொடுக்கப்போகிறேன்; இதுமுதல் அவன் தேசத்தை வசப்படுத்தி, சுதந்தரித்துக்கொள் என்றார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சீகோன் தன்னுடைய எல்லா ஜனங்களோடுங்கூட நம்மோடே யுத்தம்பண்ணப் புறப்பட்டு, யாகாசிலே வந்தான்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சீகோன் தன்னுடைய எல்லா ஜனங்களோடுங்கூட நம்மோடே யுத்தம்பண்ணப் புறப்பட்டு, யாகாசிலே வந்தான்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வனை நம்முடைய தேவனாகிய கர்த்தர் நமக்கு ஒப்புக்கொடுத்தார்; நாம் அவனையும் அவன் குமாரரையும் அவனுடைய சகல ஜனங்களையும் முறிய அடித்து,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வனை நம்முடைய தேவனாகிய கர்த்தர் நமக்கு ஒப்புக்கொடுத்தார்; நாம் அவனையும் அவன் குமாரரையும் அவனுடைய சகல ஜனங்களையும் முறிய அடித்து,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அக்காலத்தில் அவன் பட்டணங்களையெல்லாம் பிடித்து, சகல பட்டணங்களையும், ஒருவரையும் மீதியாக வைக்காமல் சங்காரம்பண்ணினோம்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அக்காலத்தில் அவன் பட்டணங்களையெல்லாம் பிடித்து, சகல பட்டணங்களையும், ஒருவரையும் மீதியாக வைக்காமல் சங்காரம்பண்ணினோம்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அக்காலத்தில் அவன் பட்டணங்களையெல்லாம் பிடித்து, சகல பட்டணங்களையும், ஒருவரையும் மீதியாக வைக்காமல் சங்காரம்பண்ணினோம்.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மிருகஜீவன்களையும் நாம் பிடித்த பட்டணங்களையுமாத்திரம் நமக்கென்று வைத்துக்கொண்டோம்.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அர்னோன் ஆற்றங்கரையில் இருக்கிற ஆரோவேரும் ஆற்றண்டையில் இருக்கிற பட்டணமும் தொடங்கி, கீலேயாத்வரைக்கும் நமக்கு எதிர்த்துநிற்கத்தக்க அரணிப்பான பட்டணம் இருந்ததில்லை, எல்லாவற்றையும் நம்முடைய தேவனாகிய கர்த்தர் நமக்கு ஒப்புக்கொடுத்தார்.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அர்னோன் ஆற்றங்கரையில் இருக்கிற ஆரோவேரும் ஆற்றண்டையில் இருக்கிற பட்டணமும் தொடங்கி, கீலேயாத்வரைக்கும் நமக்கு எதிர்த்துநிற்கத்தக்க அரணிப்பான பட்டணம் இருந்ததில்லை, எல்லாவற்றையும் நம்முடைய தேவனாகிய கர்த்தர் நமக்கு ஒப்புக்கொடுத்தார்.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அர்னோன் ஆற்றங்கரையில் இருக்கிற ஆரோவேரும் ஆற்றண்டையில் இருக்கிற பட்டணமும் தொடங்கி, கீலேயாத்வரைக்கும் நமக்கு எதிர்த்துநிற்கத்தக்க அரணிப்பான பட்டணம் இருந்ததில்லை, எல்லாவற்றையும் நம்முடைய தேவனாகிய கர்த்தர் நமக்கு ஒப்புக்கொடுத்தார்.]]></a:t>
            </a:r>
          </a:p>
        </p:txBody>
      </p:sp>
    </p:spTree>
  </p:cSld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அம்மோன் புத்திரருடைய தேசத்தையும், யாபோக் ஆற்றங்கரையிலுள்ள இடங்களையும், மலைகளிலுள்ள பட்டணங்களையும், நம்முடைய தேவனாகிய கர்த்தர் நமக்கு விலக்கின மற்ற இடங்களையும் சேராமல் விலகிப்போனாய்.]]></a:t>
            </a:r>
          </a:p>
        </p:txBody>
      </p:sp>
    </p:spTree>
  </p:cSld>
</p:notes>
</file>

<file path=ppt/notesSlides/notesSlide7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அம்மோன் புத்திரருடைய தேசத்தையும், யாபோக் ஆற்றங்கரையிலுள்ள இடங்களையும், மலைகளிலுள்ள பட்டணங்களையும், நம்முடைய தேவனாகிய கர்த்தர் நமக்கு விலக்கின மற்ற இடங்களையும் சேராமல் விலகிப்போனாய்.]]></a:t>
            </a:r>
          </a:p>
        </p:txBody>
      </p:sp>
    </p:spTree>
  </p:cSld>
</p:notes>
</file>

<file path=ppt/notesSlides/notesSlide7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அம்மோன் புத்திரருடைய தேசத்தையும், யாபோக் ஆற்றங்கரையிலுள்ள இடங்களையும், மலைகளிலுள்ள பட்டணங்களையும், நம்முடைய தேவனாகிய கர்த்தர் நமக்கு விலக்கின மற்ற இடங்களையும் சேராமல் விலகிப்போனாய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9750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4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5.xml"/>
</Relationships>

</file>

<file path=ppt/slides/_rels/slide7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6.xml"/>
</Relationships>

</file>

<file path=ppt/slides/_rels/slide7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“তারপর প্রভু আমাকে যা করতে বলেছিলেন, সেই অনুসারে আমরা সূফ সাগরে যাওয়ার রাস্তা দিয়ে মরুভূমি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ফিরে গিয়েছিলাম| সেযীর পর্বতমালাকে চক্রাকারে বেষ্টন করে আমরা দীর্ঘদিন ধরে ভ্রমণ করেছিলাম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তখন প্রভু আমাকে বলেছিলেন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‘এই পর্বতমালাকে ঘিরে তোমরা বহুদিন ধরে ভ্রমণ করেছ| উত্তর দিকে ঘুরে যাও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লোকদের এই কথাগুলো বল: তোমরা সেযীর দেশের মধ্য দিয়ে যাবে| এই দেশটি তোমাদের আত্মীয এষৌ এ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উত্তরপুরুষের| তারা তোমাদের ভয় পাবে| তাই তোমরা সাবধান হ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তাদের সঙ্গে যুদ্ধ করো না| তাদের দেশের কোনো অংশই আমি তোমাদের দেবো না - এমন কি এর এক ফুট পরিমাণ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য়| কারণ আমি এষৌকে সেযীরের পার্বত্য প্রদেশটি তার নিজের দেশ হিসাবে দিয়েছ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তোমরা তাদের কাছ থেকে টাকা দিয়ে খাবার কিনে খাবে এবং জল কিনে পান কর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মনে রাখবে য়ে তোমরা যা করেছো তার প্রত্যেকটি কাজে প্রভু, তোমাদের ঈশ্বর, তোমাদের আশীর্বাদ করেছ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ই বৃহত্‌ মরুভূমির মধ্য দিয়ে তোমাদের হাঁটার খবর তিনি জানেন| এই 40 বছর ধরে প্রভু তোমাদের ঈশ্ব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োমাদের সঙ্গে আছেন| তাই তোমাদের কোন কিছুরই অভাব হয় নি|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“সেই কারণে আমরা সেযীরে বসবাসকারী এষৌ এর লোকদের অর্থাত্‌ আমাদের আত্মীযদের সামনে দিয়ে চলে গেলাম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র্দন উপত্যকা থেকে এলত্‌ এবং ইত্‌সিযোন গেবরের শহরে যাওয়ার রাস্তা ত্যাগ করে আমরা মোয়াবের মরুভূমি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ওয়ার রাস্তার দিকে ঘুরেছিলাম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“প্রভু আমাকে বলেছিলেন, ‘মোয়াবে লোকদের কষ্ট দিও না, তাদের বিরুদ্ধে যুদ্ধ শুরু করো না, তাদের দেশ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োনো অংশই আমি তোমাদের দেবো না| তারা লোটের উত্তরপুরুষ এবং আমিই তাদের আর্ শহর দান করেছিলাম|”‘ (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অতীতে, আর্-এ এমীয় লোকরা বাস করতো| তারা খুব শক্তিশালী ছিল এবং সেখানা তাদের সংখ্যাও ছিল প্রচুর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নাকীয় লোকদের মতো তারা উচ্চতায় ছিল বেশ লম্ব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অনাকীয় ছিল রফাযীয় লোকদেরই অংশ বিশেষ| লোকরা ভেবেছিল য়ে এমীয়রাও রফাযীয়; কিন্তু মোয়াবে লোক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দের এমীয় বলত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আগে সেযীরে হোরীয লোকরাও থাকত, কিন্তু এষৌ এর লোকরা হোরীযদের তাড়িয়ে দিয়েছিল এবং তাদের ধ্বংস কর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েশেই স্থায়ীভাবে বসবাস শুরু করেছিল| ইস্রায়েলের লোকরাও ঠিক এই রকমটাই করেছিল, প্রভু তাদের য়ে দেশ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িয়েছিলেন সেই দেশের লোকদের প্রতি এই একই কাজ করেছিল|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“প্রভু আমাকে বলেছিলেন, ‘এখন তোমরা সেরদ উপত্যকার অপর পাশে যাও|’ সেই কারণে আমরা সেরদ উপত্যকা প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েছিলাম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কাদেশ বর্ণেয় ত্যাগের পর থেকে সেরদ উপত্যকা অতিক্রম করা পর্য়ন্ত মাঝখানে 38 বছরের ব্যবধান ছিল| এ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ময়ের মধ্যে আমাদের শিবিরের সব পুরুষ য়োদ্ধারাই মারা গিয়েছিল| প্রভু তেমনই শপথ করেছি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শিবিরের মধ্যে তাদের সকলের মৃত্যু না হওয়া পর্য়ন্ত প্রভু তাদের বিরুদ্ধে ছি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“আমাদের সমস্ত য়োদ্ধারা মারা যাওয়ার পর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প্রভু আমাকে এই কথা বলেছিলেন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“আজ তোমরা অবশ্যই আর্-এ সীমান্ত পার করবে এবং মোয়াবে প্রবেশ কর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তোমরা অম্মোনীয়দের কাছে উপস্থিত হয়ে তাদের বিরক্ত করবে না| তাদের সঙ্গে যুদ্ধ করো না, কারণ আম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দের দেশ তোমাদের দান করবো না| কারণ তারা লোটের উত্তরপুরুষ এবং আমিই তাদের ঐ দেশ দিয়েছি|”‘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(সেই দেশ রফায়ীয়র দেশ বলেও পরিচিত| অতীতে রফায়ীয় লোকরা সেখানে বাস করতো| অম্মোনের লোকরা ত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ম্সুম্মীয বলে ডাকত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সেখানে বহু সম্সুম্মীয ছিল এবং তারা ছিল যথেষ্ট শক্তিশালী| অনাকীয় লোকদের মতো তারা উচ্চতায় লম্ব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ছিল| কিন্তু সম্সুম্মীযদের ধ্বংস করতে প্রভু অম্মোন লোকদের সাহায্য করেছিলেন| অম্মোন লোকরা সেই দেশ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ধিগ্রহণ করে সেখানেই বাস কর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এষৌ এর লোকদের জন্য ঈশ্বর এই একই কাজ করেছিলেন| অতীতে হোরীয লোকরা সেযীরে (ইদোম) বাস করত; কিন্ত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ষৌ এর লোকরা হোরীযদের ধ্বংস করে আজ পর্য়ন্ত এষৌর উত্তরপুরুষ সেখানেই বাস কর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কপ্তোরীযএর কিছু সংখ্যক লোকের জন্যও ঈশ্বর এই একই কাজ করেছিলেন| ঘসার চতুর্দিকের শহরে অব্বীয লোক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াস করত| কিন্তু কিছু সংখ্যক লোক কপ্তোরীয থেকে এসে অব্বীযদের ধ্বংস করেছিল| ক্রিট্ থেক আগত ঐ সকল লোক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েই দেশ অধিগ্রহণ করে সেখানেই বাস করল|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“প্রভু আমাকে বলেছিলেন, ‘অর্ণোন উপত্যকা অতিক্রম করে যাওয়ার জন্য তৈরী হও| হিষ্বোনে ইমোরীয়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াজা সীহোনকে পরাজিত করতে আমি তোমাদের সাহায্য করবো| তার দেশ অধিগ্রহণ করতে আমি তোমাদের সাহায্য করব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ুতরাং তার বিরুদ্ধে যুদ্ধে লিপ্ত হও এবং তার দেশ অধিগ্রহণ কর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আজ আমি সমস্ত জায়গার সকল লোকের মধ্যে তোমাদের সম্পর্কে ভীতির সঞ্চার করবো| তারা তোমাদের খবর জেন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ভয়ে আতঙ্কিত এবং কম্পিত হবে|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“কদেমোত্‌-এর মরুভূমিতে থাকাকালীন আমি হিষ্বোনের রাজা সীহোনের কাছে কয়েকজন দূত পাঠিয়েছিলাম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ূতেরা সীহোনকে শান্তির প্রস্তাব দিয়ে বলেছিল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“আপনার দেশের মধ্য দিয়ে আমাদের য়েতে দিন| আমরা রাস্তায়ই থাকবো| আমরা রাস্তার ডানদিক অথবা বামদি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োনো দিকেই ঘুরব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আমরা আপনাদের কাছ থেকে খাবার ও জল রূপো দিয়ে কিনে খাব| আমরা শুধুমাত্র আপনার দেশের মধ্য দি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দব্রজে ভ্রমণ করতে চা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“কিন্তু সীহোন, হিষ্বোনের রাজা, আমাদের তার দেশের মধ্য দিয়ে য়েতে দেননি| কারণ প্রভু তোমাদের ঈশ্ব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র মন কঠিন ও একগুঁযে করলেন য়েন তিনি তাকে তোমাদের হাতে সমর্পণ করেন, য়েমন আজ পর্য়ন্ত রয়েছে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প্রভু আমাদের ঈশ্বর য়ে দেশ দিচ্ছেন, যর্দন নদী অতিক্রম করে সেই দেশে পৌঁছানো পর্য়ন্ত আমাদের আপন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েশের মধ্য দিয়ে য়েতে দিন| সেযীরে বসবাসকারী এষৌয লোকরা এবং আর্-এ বসবাসকারী মোয়াবীয় লোকরা ত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েশের মধ্য দিয়ে আমাদের য়েতে দিয়েছেন|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“প্রভু আমাকে বলেছিলেন, ‘আমি রাজা সীহোন এবং তার দেশ তোমাদের দিচ্ছি| এখন যাও তার দেশ অধিগ্রহ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ো!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“এরপর য়হস নামক স্থানে রাজা সীহোন এবং তার সমস্ত লোকরা আমাদের বিরুদ্ধে যুদ্ধের জন্য বেরি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স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কিন্তু প্রভু আমাদের ঈশ্বর সীহোনকে আমাদের হাতে তুলে দিয়েছিলেন| আমরা রাজা সীহোন, তার পুত্রদের এব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র সমস্ত লোকদের পরাজিত করেছিলাম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সেই সময় রাজা সীহোনের সব শহরগুলোই আমরা অধিকার করেছিলাম| প্রত্যেক শহরের সমস্ত লোকদের, সক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ুরুষদের, স্ত্রীলোকদের এবং ছোট ছোট শিশুদের আমরা সম্পূর্ণরূপে ধ্বংস করেছিলাম| আমরা কাউকেই জীবিত ছেড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িই নি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ঐ সমস্ত শহরগুলো থেকে আমরা কেবলমাত্র গবাদিপশু এবং মূল্য়বান দ্রব্যসামগ্রী নিয়েছিলাম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অর্ণোন উপত্যকার ধারের অরোযের নামে একটি শহরকে এবং ঐ উপত্যকার মাঝখানের আরেকটি শহরকে আমরা পরাজি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েছিলাম| অর্ণোন উপত্যকা এবং গিলিয়দের মাঝখানের সমস্ত শহরগুলোকে পরাজিত করতে প্রভু আমাদের সাহায্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েছিলেন| আমাদের কাছে কোনো শহরই খুব শক্তিশালী ছিল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কিন্তু অম্মোনের লোকদের অধিকারভুক্ত দেশের কাছে তোমরা যাও নি| য়ব্বোক নদীর উপকূলে অথবা পার্বত্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]]>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ঞ্চলের শহরগুলোর কাছেও তোমরা যাও নি| তোমরা সেই সমস্ত স্থানে যাও নি যেখানে য়েতে প্রভু আমাদের নিষেধ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]]>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েছি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6">
  <a:themeElements>
    <a:clrScheme name="Theme2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2026-10-20T07:27:11Z</dcterms:created>
  <dcterms:modified xsi:type="dcterms:W3CDTF">2026-10-20T07:27:11Z</dcterms:modified>
  <dc:title>দ্বিতীয় বিবরণ : 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