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రాజు యూదా పెద్దలనందరిని...యెరూషలేము పెద్దలనందరిని తనయొద్దకు పిలువనం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ూదావారినందరిని యెరూషలేము కాపురస్థులనందరిని, యాజకులను ప్రవక్తలను అల్పులనేమి ఘనులనేమి జనుల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చుకొని, యెహోవా మందిరమునకు వచ్చి వారు వినుచుండగా, యెహోవామందిరమందు దొరకిన నిబంధన గ్రంథములో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టిని చది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రాజు ఒక స్తంభముదగ్గర నిలిచియెహోవా మార్గములయందు నడచి, ఆయన ఆజ్ఞలను కట్టడలను శాస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ణహృదయముతోను పూర్ణాత్మ తోను గైకొని, యీ గ్రంథమందు వ్రాయబడియున్న నిబంధన సంబంధమైన మాట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ుదుమని యెహోవా సన్నిధిని నిబంధన చేయగా జనులందరు ఆ నిబంధనకు సమ్మత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రాజుబయలు దేవతకును అషేరా దేవికిని నక్షత్రములకును చేయబడిన ఉపకరణము లన్నిటి యెహోవా ఆలయ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వతలకు తీసికొని రావలెనని ప్రధానయాజకుడైన హిల్కీయాకును రెండవ వరుస యాజకులకును ద్వారపాలకులకును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గా హిల్కీయా వాటిని యెరూషలేము వెలుపల కిద్రోను పొలములో కాల్చివేసి, బూడిదెను బేతేలు ఊరికి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యూదా పట్టణములయం దున్న ఉన్నతస్థలములలోను యెరూషలేము చుట్టునున్న చోట్లలోను ధూపము వ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రాజులు నియమించిన అర్చకులనేమి, బయలునకును సూర్యచంద్రు లకును గ్రహములకును నక్షత్రములకును ధూపము 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ేమి, అతడు అందరిని నిలిప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యెహోవా మందిరమందున్న అషేరాదేవి ప్రతిమను యెరూషలేము వెలుపలనున్న కిద్రోను వాగుదగ్గరకు తెప్ప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ద్రోను వాగు ఒడ్డున దాని కాల్చి త్రొక్కి పొడుముచేసి ఆ పొడుమును సామాన్య జనుల సమాధులమీద చల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రియు యెహోవా మందిరమందున్న పురుషగాముల యిండ్లను పడగొట్టించెను. అచ్చట అషేరాదేవికి గుళ్లను అల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లు వాసము 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యూదా పట్టణము లోనున్న యాజకులనందరిని అతడు అవతలికి వెళ్లగొట్టెను, గెబా మొదలుకొని బెయేర్షెబా 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ు ధూపమువేసిన ఉన్నతస్థలములను అతడు అపవిత్ర పరచి, పట్టణములో ప్రవేశించువాని యెడమపార్శ్వమున పట్టణ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ియైన యెహోషువ గుమ్మముదగ్గరనుండు ఉన్నతస్థలములను పడగొ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యినప్పటికి ఆ ఉన్నతస్థలములమీద నియమింపబడిన యాజకులు యెరూ షలేమందున్న యెహోవా బలిపీఠమునొద్దకు రాక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యొద్ద పులుసులేని ఆహారము భక్షించ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మరియు ఎవడైనను తన కుమారునేగాని కుమార్తెనేగాని మొలెకునకు అగ్నిగుండము దాటించకుండునట్లు బెన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న్నోము అను లోయలోనున్న తోఫెతు అను ప్రదేశ మును అతడు అపవిత్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ఇదియుగాక అతడు యూదారాజులు సూర్యునికి ప్రతిష్ఠించిన గుఱ్ఱములను మంట పములో నివసించు పరిచారక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తన్మెలకుయొక్క గది దగ్గర యెహోవా మందిరపు ద్వారమునొద్దనుండి తీసివేసి, సూర్యునికి ప్రతిష్ఠింప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లను అగ్నితో కాల్చ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రియు యూదారాజులు చేయించిన ఆహాజు మేడగదిపైనున్న బలిపీఠములను, యెహోవా మందిరపు రెండు సాలలలో మనష్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ిన బలిపీఠములను రాజు పడ గొట్టించి ఛిన్నాభిన్నములుగా చేయించి ఆ ధూళిని కిద్రోను వాగులో పో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యెరూషలేము ఎదుట నున్న హేయమను పర్వతపు కుడిపార్శ్వమందు అష్తా రోతు అను సీదోనీయుల విగ్రహమున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ెమోషు అను మోయాబీయుల విగ్రహమునకును, మిల్కోము అను అమ్మోనీయుల విగ్రహమునకును ఇశ్రాయేలురాజైన సొలొ 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ిన ఉన్నతస్థలములను రాజు అపవిత్ర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 ప్రతిమలను తునకలుగా కొట్టించి, అషేరాదేవి ప్రతిమను పడగొట్టించి వాటి స్థానములను నరశల్యమ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బేతేలులోనున్న బలిపీఠమును ఉన్నతస్థలమును, అనగా ఇశ్రాయేలు వారు పాపము చేయుటకు కారకుడైన నెబా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యరొబాము కట్టించిన ఆ ఉన్నత స్థలమును బలిపీఠమును అతడు పడగొట్టించి, ఆ ఉన్నత స్థలమును కాల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డుము అగునట్లుగా త్రొక్కించి అషేరాదేవి ప్రతిమను కాల్చ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యోషీయా అటు తిరిగి అచ్చట పర్వతమందున్న సమాధులను చూచి కొందరిని పంపి సమాధులలోనున్న శల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ి, దైవ జనుడు యెహోవా మాట చాటించి చెప్పిన ప్రకారము వాటిని బలిపీఠముమీద కాల్చ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తట అతడునాకు కనబడుచున్న ఆ సమాధి యెవరిదని అడిగినప్పుడు పట్టణపు వారు అది యూదాదేశమునుండ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, బేతేలులోని బలిపీఠమునకు చేసిన క్రియలను ముందుగా తెలిపిన దైవజనుని సమాధియ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దు కతడుదానిని తప్పించుడి, యెవడును అతని శల్యములను తీయకూడదని చెప్పగా వారు అతని శల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ోమ్రోను పట్టణమునుండి వచ్చిన ప్రవక్త శల్యములను తప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రియు ఇశ్రాయేలు రాజులు షోమ్రోను పట్టణములలో ఏ ఉన్నతస్థలములలో మందిర ములను కట్టించి యెహోవాకు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ిరో ఆ మందిరములన్నిటిని యోషీయా తీసివేసి, తాను బేతేలులో చేసిన క్రియలన్నిటి ప్రకారము వ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చ్చట అతడు ఉన్నతస్థలములకు నియమింపబడిన యాజ కులనందరిని బలిపీఠముల మీద చంపించి వాటిమీద నరశల్య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పించి యెరూషలేమునకు తిరిగ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ట రాజునిబంధన గ్రంథమునందు వ్రాసి యున్న ప్రకారముగా మీ దేవుడైన యెహోవాకు పస్కాపండుగను ఆచరించ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కందరికి ఆజ్ఞా 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శ్రాయేలీయులకు న్యాయము నడిపించిన న్యాయాధిపతులున్న దినములనుండి ఇశ్రాయేలు రాజుల యొక్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రాజులయొక్కయు దినములన్నిటి వరకు ఎన్నడును జరుగనంత గొప్పగా ఆ సమయమందు పస్కాపండుగ ఆచర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పండుగ రాజైన యోషీయా యేలుబడిలో పదునెనిమిదవ సంవత్సరమందు యెరూషలేములో యెహోవాకు ఆచర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కర్ణపిశాచి గలవారిని సోదెచెప్పువారిని గృహ దేవతలను విగ్రహ ములను, యూదాదేశమందును యెర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మునందును కనబడిన విగ్రహములన్నిటిని యోషీయా తీసివేసి, యెహోవామందిరమందు యాజకుడైన హిల్కీ యాకు దొర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సియున్న ధర్మశాస్త్ర విధులను స్థిరపరచుటకై ప్రయత్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తనికి పూర్వమున్న రాజులలో అతనివలె పూర్ణహృదయముతోను పూర్ణాత్మతోను పూర్ణబలముతోను యెహోవావైప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షే నియమించిన ధర్మశాస్త్రముచొప్పున చేసినవాడు ఒకడును లేడు; అతని తరువాతనైనను అతనివంటివాడు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అయినను మనష్షే యెహోవాకు పుట్టించిన కోపమునుబట్టి ఆయన కోపాగ్ని యింకను చల్లారకుండ యూదామీద మండుచు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బట్టి యెహోవానేను ఇశ్రాయేలువారిని వెళ్లగొట్టినట్లు యూదావారిని నా సముఖమునకు దూరముగా చేసి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రుకొనిన యెరూషలేము పట్టణమును, నా నామమును అచ్చట ఉంచుదునని నేను చెప్పియున్న మందిరమ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ెదనని అనుకొన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ోషీయా చేసిన యితర కార్యములను గూర్చియు, అతడు చేసిన దానినంతటినిగూర్చియు యూదారాజుల వృత్తాంత 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తని దినముల యందు ఐగుప్తురాజైన ఫరోనెకో అష్షూరురాజుతో యుద్ధముచేయుటకై యూఫ్రటీసునది దగ్గ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ండగా తన్ను ఎదుర్కొనవచ్చిన రాజైన యోషీయాను మెగిద్దో దగ్గర కనుగొని అత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ని సేవకులు అతని శవమును రథముమీద ఉంచి, మెగిద్దోనుండి యెరూష లేమునకు తీసికొనివచ్చి అతని సమాధ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పెట్టిరి. అప్పుడు దేశపు జనులు యోషీయా కుమారుడైన యెహో యాహాజును తీసికొని అతనికి పట్టాభిషేక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ండ్రికి మారుగా అతనిని రాజుగాను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యాహాజు ఏలనారంభించినప్పుడు ఇరువది మూడేండ్లవాడై యెరూషలేములో మూడు మాసములు ఏలెను. అతని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ిబ్నా ఊరివాడైన యిర్మీయా కుమార్తె యగు హమూట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తడు తన పితరులు చేసినదంతటి ప్రకారముగా యెహోవా దృష్టికి చెడునడత నడ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తడు యెరూషలేములో ఏలుబడి చేయకుండ ఫరోనెకో హమాతు దేశమందున్న రిబ్లా పట్టణమందు అతనిని బంధక 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ి, దేశముమీద ఏబది మణుగుల వెండిని, రెండు మణుగుల బంగారమును పన్నుగా నిర్ణయ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ోషీయా కుమారుడైన ఎల్యాకీమును అతని తండ్రియైన యోషీయాకు మారుగా రాజుగా నియమించి, అతనికి యెహోయాకీ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పేరుపెట్టి యెహోయాహాజు ఐగుప్తుదేశమునకు కొనిపోగా అతడచ్చట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యెహోయాకీము ఫరో యిచ్చిన ఆజ్ఞచొప్పున దేశముమీద పన్ను నిర్ణయించి ఆ వెండి బంగారములను ఫరో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చువచ్చెను. దేశపు జనులయొద్దనుండి వారి వారికి నిర్ణయమైన చొప్పున వసూలుచేసి అతడు ఫరోనెకో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ెహోయాకీము ఏలనారంభించినప్పుడు ఇరువది యయిదేండ్లవాడై యెరూషలేమున పదకొండు సంవత్సర ములు ఏలెను.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 రూమా ఊరివా డైన పెదాయా కుమార్తెయగు జెబూ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ఇతడును తన పితరుల చర్యలన్నిటి ప్రకారముగా యెహోవా దృష్టికి చెడునడతన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2026-10-21T09:39:12Z</dcterms:created>
  <dcterms:modified xsi:type="dcterms:W3CDTF">2026-10-21T09:39:12Z</dcterms:modified>
  <dc:title>2 రాజులు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