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presProps" Target="presProps.xml"/>
  <Relationship Id="rId55" Type="http://schemas.openxmlformats.org/officeDocument/2006/relationships/viewProps" Target="viewProps.xml"/>
  <Relationship Id="rId5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The word that came to Jeremiah from the LORD, saying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Thus speaks the LORD God of Israel, saying, Write you all the words that I have spoken unto you in a book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Thus speaks the LORD God of Israel, saying, Write you all the words that I have spoken unto you in a book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For, lo, the days come, says the LORD, that I will bring again the captivity of my people Israel and Judah, says the LORD: and I will cause them to return to the land that I gave to their fathers, and they shall possess it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For, lo, the days come, says the LORD, that I will bring again the captivity of my people Israel and Judah, says the LORD: and I will cause them to return to the land that I gave to their fathers, and they shall possess it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For, lo, the days come, says the LORD, that I will bring again the captivity of my people Israel and Judah, says the LORD: and I will cause them to return to the land that I gave to their fathers, and they shall possess it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these are the words that the LORD spoke concerning Israel and concerning Judah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For thus says the LORD; We have heard a voice of trembling, of fear, and not of peace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sk all of you now, and see whether a man does travail with child? wherefore do I see every man with his hands on his loins, as a woman in travail, and all faces are turned into paleness?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sk all of you now, and see whether a man does travail with child? wherefore do I see every man with his hands on his loins, as a woman in travail, and all faces are turned into paleness?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sk all of you now, and see whether a man does travail with child? wherefore do I see every man with his hands on his loins, as a woman in travail, and all faces are turned into paleness?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las! for that day is great, so that none is like it: it is even the time of Jacob's trouble, but he shall be saved out of it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las! for that day is great, so that none is like it: it is even the time of Jacob's trouble, but he shall be saved out of it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For it shall come to pass in that day, says the LORD of hosts, that I will break his yoke from off your neck, and will burst your bonds, and strangers shall no more make use of him: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For it shall come to pass in that day, says the LORD of hosts, that I will break his yoke from off your neck, and will burst your bonds, and strangers shall no more make use of him: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But they shall serve the LORD their God, and David their king, whom I will raise up unto them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But they shall serve the LORD their God, and David their king, whom I will raise up unto them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Therefore fear you not, O my servant Jacob, says the LORD; neither be dismayed, O Israel: for, lo, I will save you from far, and your seed from the land of their captivity; and Jacob shall return, and shall be in rest, and be quiet, and none shall make him afraid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Therefore fear you not, O my servant Jacob, says the LORD; neither be dismayed, O Israel: for, lo, I will save you from far, and your seed from the land of their captivity; and Jacob shall return, and shall be in rest, and be quiet, and none shall make him afraid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Therefore fear you not, O my servant Jacob, says the LORD; neither be dismayed, O Israel: for, lo, I will save you from far, and your seed from the land of their captivity; and Jacob shall return, and shall be in rest, and be quiet, and none shall make him afraid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For I am with you, says the LORD, to save you: though I make a full end of all nations where I have scattered you, yet I will not make a full end of you: but I will correct you in measure, and will not leave you altogether unpunished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For I am with you, says the LORD, to save you: though I make a full end of all nations where I have scattered you, yet I will not make a full end of you: but I will correct you in measure, and will not leave you altogether unpunished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For I am with you, says the LORD, to save you: though I make a full end of all nations where I have scattered you, yet I will not make a full end of you: but I will correct you in measure, and will not leave you altogether unpunished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For thus says the LORD, Your bruise is incurable, and your wound is grievous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There is none to plead your cause, that you may be bound up: you have no healing medicines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All your lovers have forgotten you; they seek you not; for I have wounded you with the wound of an enemy, with the chastisement of a cruel one, for the multitude of yours iniquity; because your sins were increased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All your lovers have forgotten you; they seek you not; for I have wounded you with the wound of an enemy, with the chastisement of a cruel one, for the multitude of yours iniquity; because your sins were increased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All your lovers have forgotten you; they seek you not; for I have wounded you with the wound of an enemy, with the chastisement of a cruel one, for the multitude of yours iniquity; because your sins were increased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Why cry you for yours affliction? your sorrow is incurable for the multitude of yours iniquity: because your sins were increased, I have done these things unto you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Why cry you for yours affliction? your sorrow is incurable for the multitude of yours iniquity: because your sins were increased, I have done these things unto you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Therefore all they that devour you shall be devoured; and all yours adversaries, every one of them, shall go into captivity; and they that spoil you shall be a spoil, and all that prey upon you will I give for a prey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Therefore all they that devour you shall be devoured; and all yours adversaries, every one of them, shall go into captivity; and they that spoil you shall be a spoil, and all that prey upon you will I give for a prey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Therefore all they that devour you shall be devoured; and all yours adversaries, every one of them, shall go into captivity; and they that spoil you shall be a spoil, and all that prey upon you will I give for a prey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For I will restore health unto you, and I will heal you of your wounds, says the LORD; because they called you an Outcast, saying, This is Zion, whom no man seeks after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For I will restore health unto you, and I will heal you of your wounds, says the LORD; because they called you an Outcast, saying, This is Zion, whom no man seeks after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Thus says the LORD; Behold, I will bring again the captivity of Jacob's tents, and have mercy on his dwelling places; and the city shall be built upon her own heap, and the palace shall remain after the manner thereof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Thus says the LORD; Behold, I will bring again the captivity of Jacob's tents, and have mercy on his dwelling places; and the city shall be built upon her own heap, and the palace shall remain after the manner thereof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Thus says the LORD; Behold, I will bring again the captivity of Jacob's tents, and have mercy on his dwelling places; and the city shall be built upon her own heap, and the palace shall remain after the manner thereof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And out of them shall proceed thanksgiving and the voice of them that make merry: and I will multiply them, and they shall not be few; I will also glorify them, and they shall not be small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And out of them shall proceed thanksgiving and the voice of them that make merry: and I will multiply them, and they shall not be few; I will also glorify them, and they shall not be small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Their children also shall be as in old times, and their congregation shall be established before me, and I will punish all that oppress them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Their children also shall be as in old times, and their congregation shall be established before me, and I will punish all that oppress them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And their nobles shall be of themselves, and their governor shall proceed from the midst of them; and I will cause him to draw near, and he shall approach unto me: for who is this that engaged his heart to approach unto me? says the LORD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And their nobles shall be of themselves, and their governor shall proceed from the midst of them; and I will cause him to draw near, and he shall approach unto me: for who is this that engaged his heart to approach unto me? says the LORD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And their nobles shall be of themselves, and their governor shall proceed from the midst of them; and I will cause him to draw near, and he shall approach unto me: for who is this that engaged his heart to approach unto me? says the LORD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And all of you shall be my people, and I will be your God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Behold, the whirlwind of the LORD goes forth with fury, a continuing whirlwind: it shall fall with pain upon the head of the wicked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Behold, the whirlwind of the LORD goes forth with fury, a continuing whirlwind: it shall fall with pain upon the head of the wicked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The fierce anger of the LORD shall not return, until he has done it, and until he have performed the intents of his heart: in the latter days all of you shall consider it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The fierce anger of the LORD shall not return, until he has done it, and until he have performed the intents of his heart: in the latter days all of you shall consider it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3012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3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ாலே ஏரேமியாவுக்கு உண்டான வார்த்தை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3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ஸ்ரவேலின் தேவனாகிய கர்த்தர் சொல்லுகிறது என்னவென்றால், நான் உன்னோடே சொன்ன எல்லா வார்த்தைகள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3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ஒரு புஸ்தகத்தில் எழுதிக்கொ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3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தோ, நாட்கள் வருமென்று கர்த்தர் சொல்லுகிறார், அப்பொழுது நான் இஸ்ரவேலும் யூதாவுமாகிய என்னுட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3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ஜனத்தின் சிறையிருப்பைத் திருப்பி, நான் அவர்கள் பிதாக்களுக்குக் கொடுத்த தேசத்துக்கு அவர்களைத் திரும்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3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ரப்பண்ணுவேன்; அதை அவர்கள் சுதந்தரித்துக்கொள்ளுவார்கள் என்று கர்த்தர் சொல்லு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3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வைகள் கர்த்தர் இஸ்ரவேலையும் யூதாவையுங்குறித்துச் சொன்ன வார்த்தைகள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3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் சொல்லுகிறது என்னவென்றால்: தத்தளிப்பின் சத்தத்தைக்கேட்கிறோம்; திகிலுண்டு, சமாதானம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3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ணாய்ப் பிறந்தவன் பிரசவிக்கிறதுண்டோ என்று கேட்டுப்பாருங்கள்; பிரசவிக்கிற ஸ்திரீயைப்போல் புருஷ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3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வரும் தங்கள் இடுப்புகளின்மேல் தங்கள் கைகளை வைத்திருக்கிறதையும், முகங்களெல்லாம் மாற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3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ெளுத்திருக்கிறதையும் நான் காண்கிறதென்ன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3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ஐயோ! அந்த நாள் பெரியது; அதைப்போலொத்த நாளில்லை; அது யாக்கோபுக்கு இக்கட்டுக்காலம்; ஆனாலும் அ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3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தற்கு நீங்கலாகி இரட்சிக்கப்படுவ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3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்நாளில் நான் அவன் நுகத்தை உன் கழுத்தின்மேல் இராதபடிக்கு உடைத்து, உன் கட்டுகளை அறுப்பேன் எ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3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ேனைகளின் கர்த்தர் சொல்லுகிறார்; அந்நியர் இனி அவனை அடிமை கொள்வத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3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ங்கள் தேவனாகிய கர்த்தரையும், நான் தங்களுக்கு எழுப்பப்போகிற தங்கள் ராஜாவாகிய தாவீதைய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3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ேவிப்ப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3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என் தாசனாகிய யாக்கோபே, நீ பயப்படாதே; இஸ்ரவேலே , கலங்காதே என்று கர்த்தர் சொல்லுகிறார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3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தோ, நான் உன்னைத் தூரத்திலும், உன் சந்ததியைத் தங்கள் சிறையிருப்பின் தேசத்திலும் இராதபடி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3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ட்சிப்பேன்; யாக்கோபு திரும்பி வந்து அமர்ந்து சுகித்திருப்பான்; அவனைத் தத்தளிக்கப்பண்ணுகிறவன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3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்னை இரட்சிப்பதற்காக நான் உன்னோடே இருக்கிறேன் என்று கர்த்தர் சொல்லுகிறார்; உன்னைச் சிதறடித்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3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ல்லா ஜாதிகளையும் நான் நிர்மூலமாக்குவேன்; உன்னையோ நான் நிர்மூலமாக்காமலும், முற்றிலும் தண்டியாம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3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டாமலும், மட்டாய்த் தண்டிப்ப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3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் சொல்லுகிறது என்னவென்றால்; உன் புண் ஆறாததாயும் உன் காயம் கொடியதாயும் இ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3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ன் காயங்களைக் கட்டும்படி உனக்காக ஏற்படுவாரில்லை; உன்னைச் சொஸ்தப்படுத்தும் ஔஷதங்களும் இ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3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ன் நேசர் யாவரும் உன்னை மறந்தார்கள்; அவர்கள் உன்னைத் தேடார்கள்; திரளான உ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3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க்கிரமத்தினிமித்தமும், உன் பாவங்கள் பலத்துப்போனதினிமித்தமும், சத்துரு வெட்டும் வண்ணமாகவ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3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ொடியவன் தண்டிக்கிற வண்ணமாகவும் நான் உன்னைத் தண்டித்த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3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ன் நொறுங்குதலினாலும் உன் வேதனையின் மிகுதியினாலும் நீ கூக்குரலிடுவானேன்? திரளான உ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3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க்கிரமத்தினிமித்தமும் பலத்துப்போன உன் பாவங்களினிமித்தமும் இப்படி உனக்குச் செய்த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3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தலால் உன்னைப் பட்சிக்கிறவர்கள் யாவரும் பட்சிக்கப்படுவார்கள்; உன் சத்துருக்களெல்லார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3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ிறைப்பட்டுப்போவார்கள்; உன்னைச் சூறையாடுகிறவர்கள் சூறையாடப்படுவார்கள்; உன்னைக்கொள்ளையிடுகிற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3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னைவரையும் கொள்ளைக்கு ஒப்புக்கொடுப்ப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3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்: உன்னை விசாரிப்பாரற்ற சீயோன் என்று சொல்லி, உனக்குத் தள்ளுண்டவள் என்று பேரிட்டபடியால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3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ான் உனக்கு ஆரோக்கியம் வரப்பண்ணி, உன் காயங்களை ஆற்றுவேன் என்று கர்த்தர் சொல்லு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3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ர் சொல்லுகிறது என்னவென்றால், இதோ, நான் யாக்கோபின் கூடாரங்களின் சிறையிருப்பைத் திருப்ப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3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ன் வாசஸ்தலங்களுக்கு இரக்கஞ்செய்வேன்; நகரம் தன் மண்மேட்டின்மேல் கட்டப்பட்டு, அரமனை முன்போ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3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லைப்ப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3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ைகளிலிருந்து ஸ்தோத்திரமும் ஆடல்பாடலின் சத்தமும் புறப்படும்; அவர்களை வர்த்திக்கப்பண்ணுவேன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3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ர்கள் குறுகிப்போவதில்லை, அவர்களை மகிமைப்படுத்துவேன், அவர்கள் சிறுமைப்படுவதில்லை.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3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் பிள்ளைகள் முன்போலிருப்பார்கள்; அவர்கள் சபை எனக்கு முன்பாகத் திடப்படும்; அவர்களை ஒடுக்கின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30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வரையும் தண்டிப்ப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30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ுடைய பிரபு அவர்களில் ஒருவனாயிருக்க, அவர்களுடைய அதிபதி அவர்கள் நடுவிலிருந்து தோன்றுவார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30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ரைச் சமீபித்து வரப்பண்ணுவேன், அவர் சமீபித்து வருவார், என்னிடத்தில் சேரும்படி தன் இருதயத்தை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30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ணப்படுத்துகிற இவர் யார்? என்று கர்த்தர் சொல்லு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30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ீங்கள் என் ஜனமாயிருப்பீர்கள், நான் உங்கள் தேவனாயிருப்ப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30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தோ, கோராவாரிக் காற்றாகிய கர்த்தருடைய பெருங்காற்று உக்கிரமாயெழும்பி, அடித்து, துன்மார்க்கருட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30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லையின்மேல் மோத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30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ர்த்தர் தம்முடைய இருதயத்தின் நினைவுகளை நடப்பித்து நிறைவேற்றுமளவும், அவருடைய உக்கிரகோப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30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ணியாது; கடைசி நாட்களில் அதை உணர்ந்து கொள்ளுவீ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3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7">
  <a:themeElements>
    <a:clrScheme name="Theme2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2026-11-02T10:04:15Z</dcterms:created>
  <dcterms:modified xsi:type="dcterms:W3CDTF">2026-11-02T10:04:15Z</dcterms:modified>
  <dc:title>எரேமியா : 30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