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Ziphites came unto Saul to Gibeah, saying, Does not David hide himself in the hill of Hachilah, which is before Jeshim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Ziphites came unto Saul to Gibeah, saying, Does not David hide himself in the hill of Hachilah, which is before Jeshim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ul arose, and went down to the wilderness of Ziph, having three thousand chosen men of Israel with him, to seek David in the wilderness of Zip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ul arose, and went down to the wilderness of Ziph, having three thousand chosen men of Israel with him, to seek David in the wilderness of Zip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ul pitched in the hill of Hachilah, which is before Jeshimon, by the way. But David abode in the wilderness, and he saw that Saul came after him into the wilder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ul pitched in the hill of Hachilah, which is before Jeshimon, by the way. But David abode in the wilderness, and he saw that Saul came after him into the wilder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David therefore sent out spies, and understood that Saul was come in very de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arose, and came to the place where Saul had pitched: and David beheld the place where Saul lay, and Abner the son of Ner, the captain of his host: and Saul lay in the trench, and the people pitched round about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arose, and came to the place where Saul had pitched: and David beheld the place where Saul lay, and Abner the son of Ner, the captain of his host: and Saul lay in the trench, and the people pitched round about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arose, and came to the place where Saul had pitched: and David beheld the place where Saul lay, and Abner the son of Ner, the captain of his host: and Saul lay in the trench, and the people pitched round about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answered David and said to Ahimelech the Hittite, and to Abishai the son of Zeruiah, brother to Joab, saying, Who will go down with me to Saul to the camp? And Abishai said, I will go down with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answered David and said to Ahimelech the Hittite, and to Abishai the son of Zeruiah, brother to Joab, saying, Who will go down with me to Saul to the camp? And Abishai said, I will go down with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answered David and said to Ahimelech the Hittite, and to Abishai the son of Zeruiah, brother to Joab, saying, Who will go down with me to Saul to the camp? And Abishai said, I will go down with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David and Abishai came to the people by night: and, behold, Saul lay sleeping within the trench, and his spear stuck in the ground at his bolster: but Abner and the people lay round about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David and Abishai came to the people by night: and, behold, Saul lay sleeping within the trench, and his spear stuck in the ground at his bolster: but Abner and the people lay round about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David and Abishai came to the people by night: and, behold, Saul lay sleeping within the trench, and his spear stuck in the ground at his bolster: but Abner and the people lay round about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Abishai to David, God has delivered yours enemy into yours hand this day: now therefore let me strike him, I pray you, with the spear even to the earth at once, and I will not strike him the second ti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id Abishai to David, God has delivered yours enemy into yours hand this day: now therefore let me strike him, I pray you, with the spear even to the earth at once, and I will not strike him the second ti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said to Abishai, Destroy him not: for who can stretch forth his hand against the LORD's anointed, and be guiltles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said to Abishai, Destroy him not: for who can stretch forth his hand against the LORD's anointed, and be guiltles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David said furthermore, As the LORD lives, the LORD shall strike him; or his day shall come to die; or he shall descend into battle, and peris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David said furthermore, As the LORD lives, the LORD shall strike him; or his day shall come to die; or he shall descend into battle, and peris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LORD forbid that I should stretch forth mine hand against the LORD's anointed: but, I pray you, take you now the spear that is at his bolster, and the cruse of water, and let us g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LORD forbid that I should stretch forth mine hand against the LORD's anointed: but, I pray you, take you now the spear that is at his bolster, and the cruse of water, and let us g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LORD forbid that I should stretch forth mine hand against the LORD's anointed: but, I pray you, take you now the spear that is at his bolster, and the cruse of water, and let us g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David took the spear and the cruse of water from Saul's bolster; and they got them away, and no man saw it, nor knew it, neither awaked: for they were all asleep; because a deep sleep from the LORD was fallen upon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David took the spear and the cruse of water from Saul's bolster; and they got them away, and no man saw it, nor knew it, neither awaked: for they were all asleep; because a deep sleep from the LORD was fallen upon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David took the spear and the cruse of water from Saul's bolster; and they got them away, and no man saw it, nor knew it, neither awaked: for they were all asleep; because a deep sleep from the LORD was fallen upon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David went over to the other side, and stood on the top of an hill far off; a great space being between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David went over to the other side, and stood on the top of an hill far off; a great space being between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cried to the people, and to Abner the son of Ner, saying, Answer you not, Abner? Then Abner answered and said, Who are you that cry to the k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cried to the people, and to Abner the son of Ner, saying, Answer you not, Abner? Then Abner answered and said, Who are you that cry to the k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id to Abner, Are not you a valiant man? and who is like to you in Israel? wherefore then have you not kept your lord the king? for there came one of the people in to destroy the king your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id to Abner, Are not you a valiant man? and who is like to you in Israel? wherefore then have you not kept your lord the king? for there came one of the people in to destroy the king your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id to Abner, Are not you a valiant man? and who is like to you in Israel? wherefore then have you not kept your lord the king? for there came one of the people in to destroy the king your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thing is not good that you have done. As the LORD lives, all of you are worthy to die, because all of you have not kept your master, the LORD's anointed. And now see where the king's spear is, and the cruse of water that was at his bolst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thing is not good that you have done. As the LORD lives, all of you are worthy to die, because all of you have not kept your master, the LORD's anointed. And now see where the king's spear is, and the cruse of water that was at his bolst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thing is not good that you have done. As the LORD lives, all of you are worthy to die, because all of you have not kept your master, the LORD's anointed. And now see where the king's spear is, and the cruse of water that was at his bolst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knew David's voice, and said, Is this your voice, my son David? And David said, It is my voice, my lord, O k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knew David's voice, and said, Is this your voice, my son David? And David said, It is my voice, my lord, O k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Wherefore does my lord thus pursue after his servant? for what have I done? or what evil is in mine h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Wherefore does my lord thus pursue after his servant? for what have I done? or what evil is in mine h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I pray you, let my lord the king hear the words of his servant. If the LORD have stirred you up against me, let him accept an offering: but if they be the children of men, cursed be they before the LORD; for they have driven me out this day from abiding in the inheritance of the LORD, saying, Go, serve other god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I pray you, let my lord the king hear the words of his servant. If the LORD have stirred you up against me, let him accept an offering: but if they be the children of men, cursed be they before the LORD; for they have driven me out this day from abiding in the inheritance of the LORD, saying, Go, serve other god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I pray you, let my lord the king hear the words of his servant. If the LORD have stirred you up against me, let him accept an offering: but if they be the children of men, cursed be they before the LORD; for they have driven me out this day from abiding in the inheritance of the LORD, saying, Go, serve other god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I pray you, let my lord the king hear the words of his servant. If the LORD have stirred you up against me, let him accept an offering: but if they be the children of men, cursed be they before the LORD; for they have driven me out this day from abiding in the inheritance of the LORD, saying, Go, serve other go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I pray you, let my lord the king hear the words of his servant. If the LORD have stirred you up against me, let him accept an offering: but if they be the children of men, cursed be they before the LORD; for they have driven me out this day from abiding in the inheritance of the LORD, saying, Go, serve other god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refore, let not my blood fall to the earth before the face of the LORD: for the king of Israel has come out to seek a flea, as when one does hunt a partridge in the mountain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refore, let not my blood fall to the earth before the face of the LORD: for the king of Israel has come out to seek a flea, as when one does hunt a partridge in the mountain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Saul, I have sinned: return, my son David: for I will no more do you harm, because my soul was precious in yours eyes this day: behold, I have played the fool, and have erred exceedingl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Saul, I have sinned: return, my son David: for I will no more do you harm, because my soul was precious in yours eyes this day: behold, I have played the fool, and have erred exceedingl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Saul, I have sinned: return, my son David: for I will no more do you harm, because my soul was precious in yours eyes this day: behold, I have played the fool, and have erred exceedingl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answered and said, Behold the king's spear! and let one of the young men come over and fetch i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answered and said, Behold the king's spear! and let one of the young men come over and fetch i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LORD render to every man his righteousness and his faithfulness; for the LORD delivered you into my hand to day, but I would not stretch forth mine hand against the LORD's anoint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LORD render to every man his righteousness and his faithfulness; for the LORD delivered you into my hand to day, but I would not stretch forth mine hand against the LORD's anoint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LORD render to every man his righteousness and his faithfulness; for the LORD delivered you into my hand to day, but I would not stretch forth mine hand against the LORD's anoint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behold, as your life was much set by this day in mine eyes, so let my life be much set by in the eyes of the LORD, and let him deliver me out of all tribulat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behold, as your life was much set by this day in mine eyes, so let my life be much set by in the eyes of the LORD, and let him deliver me out of all tribulat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behold, as your life was much set by this day in mine eyes, so let my life be much set by in the eyes of the LORD, and let him deliver me out of all tribulat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Saul said to David, Blessed be you, my son David: you shall both do great things, and also shall still prevail. So David went on his way, and Saul returned to his pla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Saul said to David, Blessed be you, my son David: you shall both do great things, and also shall still prevail. So David went on his way, and Saul returned to his plac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Saul said to David, Blessed be you, my son David: you shall both do great things, and also shall still prevail. So David went on his way, and Saul returned to his pla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சீப் ஊரார் கிபியாவிலிருக்கிற சவுலிடத்தில் வந்து: தாவீது எஷிமோனுக்கு எதிரான ஆகிலாமே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க்கொண்டிருக்கிறா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சவுல்: சீப்வனாந்தரத்திலே தாவீதைத் தேடும்படி எழுந்து, இஸ்ரவேலிலே தெரிந்துகொள்ள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யிரம் பேரோடுங் கூட, சீப் வனாந்தரத்திற்குப் புறப்ப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வுல் எஷிமோனுக்கு எதிரே வழியண்டையிலிருக்கிற ஆகிலாமேட்டிலே பாளயமிறங்கினான்; தாவீது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 சவுல் தன்னைத் தொடர்ந்து வனாந்தரத்திற்கு வரு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து வேவுகாரரை அனுப்பி, சவுல் வந்தது நிச்சயம் என்று அறி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தாவீது எழுந்து, சவுல் பாளயமிறங்கின இடத்திற்குப் போய், சவுலும் நேரின் குமாரனாகிய அ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அவன் படைத்தலைவனும் படுத்துக்கொண்டிருக்கிற இடத்தைப் பார்த்தான்; சவுல் இரதங்களி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 படுத்துக் கொண்டிருந்தான்; ஜனங்கள் அவனைச் சுற்றிலும் பாளயமிற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து ஏத்தியனாகிய அகிமெலேக்கையும், செருயாவின் குமாரனும் யோவாபின் சகோதரனுமாகிய அபி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என்னோடேகூடச் சவுலிடத்திற்குப் பாளயத்தில் இறங்கிவருகிறவன் யார் என்றதற்கு, அபிசாய்: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கூட வ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தாவீதும் அபிசாயும் இராத்திரியிலே அந்த ஜனங்களுக்குள்ளே வந்தார்கள்; இதோ,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ங்களிருக்கிற இடத்திலே படுத்து நித்திரைபண்ணினான்; அவன் தலைமாட்டில் அவனுடைய ஈட்டி நி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யிருந்தது; அவனைச் சுற்றிலும் அப்னேரும் ஜனங்களும் படு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பிசாய் தாவீதைப் பார்த்து: இன்று தேவன் உம்முடைய கையில் ஒப்புக்கொடுத்தார்; இ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னை ஈட்டியினால் இரண்டு குத்தாகக் குத்தாமல், ஒரே குத்தாக நிலத்தில் உருவக் குத்த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து அபிசாயைப் பார்த்து: அவரைக் கொல்லாதே; கர்த்தர் அபிஷேகம் பண்ணுவித்தவர்மேல் தன் கை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 குற்றமில்லாமற்போகிறவன் யா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னும் தாவீது: கர்த்தர் அவரை அடித்து, அல்லது அவருடைய காலம் வந்து, அவர் மரித்து, அல்லது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ப்போய் மாண்டாலொ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என் கையைக் கர்த்தர் அபிஷேகம்பண்ணுவித்தவர்மேல் போடாதபடிக்கு, கர்த்தர் என்னைக் காக்கக்க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டைய ஜீவனைக் கொண்டு சொல்லுகிறேன்; இப்போதும் அவர் தலைமாட்டில் இருக்கிற ஈட்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ச் செம்பையும் எடுத்துக்கொண்டு போ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து சவுலின் தலைமாட்டில் இருந்த ஈட்டியையும், தண்ணீர்ச் செம்பையும் எடுத்துக்கொண்ட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னார்கள்; அதை ஒருவரும் காணவில்லை, அறியவுமில்லை, ஒருவரும் விழித்துக்கொள்ள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வர்களுக்கு அயர்ந்த நித்திரை வருவித்ததினால், அவர்களெல்லாரும் தூ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வீது கடந்து, அந்தப் பக்கத்திற்குப் போய், தங்களுக்கும் அவர்களுக்கும் நடுவே போந்த இடமுண்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லிருக்கிற மலையின் கொடுமு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ஜனங்களுக்கும் நேரின் குமாரனாகிய அப்னேருக்கும் நேராக நின்று கூப்பிட்டு: அப்னேரே,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ட்டீரா என்றான்; அதற்கு அப்னேர்: ராஜாவுக்கு நேராகக் கூக்குரலிடுகிற நீ யா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தாவீது அப்னேரை நோக்கி: நீர் வீரன் அல்லவா? இஸ்ரவேலில் உமக்குச் சரியானவன் யார்?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உம்முடைய ஆண்டவனாகிய ராஜாவைக் காக்காமற்போனதென்ன? ஜனத்தில் ஒருவன் உம்முடைய ஆண்டவனாகிய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ம்படி வ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ர் செய்த இந்தக் காரியம் நல்லதல்ல; கர்த்தர் அபிஷேகம்பண்ணின உங்கள் ஆண்டவ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மற்போனபடியினால், நீங்கள் மரணத்திற்குப் பாத்திரவான்கள்; இப்போதும் ராஜாவின் தலைமாட்டில்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ஈட்டியும் தண்ணீர்ச் செம்பும் எங்கே என்று பா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சவுல்: தாவீதின் சத்தத்தை அறிந்து, என் குமாரனாகிய தாவீதே, இது உன் சத்தமல்ல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த் தாவீது: ராஜாவாகிய என் ஆண்டவனே, இது என் சத்தந்தா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னும்: என் ஆண்டவனாகிய நீர் உம்முடைய அடியானை இப்படிப் பின் தொடருகிறது என்ன? நான் என்ன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என்ன பொல்லாப்பு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ழுது ராஜாவாகிய என் ஆண்டவன் தம்முடைய அடியானுடைய வார்த்தைகளைக் கேட்பாராக; கர்த்தர்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விரோதமாக எடுத்து விட்டதுண்டானால், அதற்கு அவர் காணிக்கையை ஏற்றுக்கொள்வாராக; மனுபுத்திரர்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யாகில், அவர்கள் கர்த்தருக்கு முன்பாகச் சபிக்கப்படக்கடவர்கள்; அவர்கள்: நீ போய்,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ச் சேவி என்று சொல்லி, அவர்கள் இன்று என்னைக் கர்த்தருடைய சுதந்தர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வனாயிராதபடிக்கு, துரத்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தும் கர்த்தருடைய சமுகத்தில் என் இரத்தம் தரையில் விழாதிருப்பதாக; மலைகளில் ஒரு கவுதா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டுகிறதுபோல, இஸ்ரவேலின் ராஜா ஒரு தெள்ளுப்பூச்சியைத் தேடவந்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சவுல்: நான் பாவஞ்செய்தேன்; என் குமாரனாகிய தாவீதே, திரும்பிவா; என் ஜீவன் இன்றைய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பார்வைக்கு அருமையாயிருந்தபடியால், இனி உனக்கு ஒரு பொல்லாப்புஞ்செய்யேன்; இதோ, நான் மதியற்றவ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பெரிய தப்பிதஞ்செய்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த் தாவீது: இதோ, ராஜாவின் ஈட்டி இங்கே இருக்கிறது; வாலிபரில் ஒருவன் இப்புறம் வந்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 கொண்டுபோ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 அவனவனுக்கு அவனவன் நீதிக்கும் உண்மைக்கும் தக்கதாகப்பலன் அளிப்பாராக; இன்று கர்த்தர்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யில் ஒப்புக்கொடுத்திருந்தும், கர்த்தர் அபிஷேகம்பண்ணினவர்மேல், என் கையை 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லா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தோ, உம்முடைய ஜீவன் இன்றையதினம் என் பார்வைக்கு எப்படி அருமையாயிருந்ததோ, அப்படியே என் ஜீ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பார்வைக்கு அருமையாயிருப்பதினால், அவர் என்னை எல்லா உபத்திரவத்திற்கும்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சவுல் தாவீதை நோக்கி: என் குமாரனாகிய தாவீதே, நீ ஆசிர்வதிக்கப்பட்டவன்; நீ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ங்களைச் செய்வாய், மேன்மேலும் பலப்படுவாய் என்றான்; அப்படியே தாவீது தன் வழியே போனான்; சவுலு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ற்குத் 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6]]></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2026-09-16T23:57:53Z</dcterms:created>
  <dcterms:modified xsi:type="dcterms:W3CDTF">2026-09-16T23:57:53Z</dcterms:modified>
  <dc:title>1 சாமுவேல் : 26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