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ார்த்தைகளையெல்லாம் தீர்க்கதரிசியாகிய எரேமியா எருசலேமிலே யூதாவின் ராஜாவாகிய சிதேக்கியாவினிடத்தில்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ம் யூதஜாதியானாகிய தன் சகோதரனை அடிமைகொள்ளாதபடிக்கு, அவனவன் எபிரெயனாகிய தன் வேலைக்காரனையும், எபிரெய ஸ்திரீயாகிய தன் வேலைக்காரியையும் சுயாதீனராக அனுப்பிவிடவேண்டுமென்று அவர்களுக்கு விடுதலையைக் கூறும்பட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ம் யூதஜாதியானாகிய தன் சகோதரனை அடிமைகொள்ளாதபடிக்கு, அவனவன் எபிரெயனாகிய தன் வேலைக்காரனையும், எபிரெய ஸ்திரீயாகிய தன் வேலைக்காரியையும் சுயாதீனராக அனுப்பிவிடவேண்டுமென்று அவர்களுக்கு விடுதலையைக் கூறும்பட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ற்குப்பின்பு அவர்கள் மாறாட்டம்பண்ணி, தாங்கள் சுயாதீனராக அனுப்பிவிட்ட வேலைக்காரரையும் வேலைக்காரிகளையும் மறுபடியும் அழைப்பித்து, அவர்களை வேலைக்காரரும் வேலைக்காரிகளுமாயிருக்கும்படி, அடிமைப்படுத்திக்கொண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கர்த்தராலே எரேமியாவுக்கு வார்த்தையுண்டாகி, அவர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ાબિલનો રાજા નબૂખાદનેસ્સાર જે દેશો પર રાજ્ય કરતો હતો તે સર્વ સૈન્યો સાથે ચઢી આવ્યો અને યરૂશાલ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યહૂદિયાના નગરો સાથે યુદ્ધ કર્યું. તે સમયે યમિર્યા પાસે યહોવાનો આ સંદેશો આવ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ઇસ્રાએલના દેવ યહોવાના આ વચનો છે: જા અને યહૂદિયાના રાજા સિદકિયાને કહે કે, આ મારાં વચન છે: ‘હું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 શહેર બાબિલના રાજાના હાથમાં સોંપી દેનાર છું અને તે તેને બાળી મૂ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ું જાતે ભાગી શકશે નહિ. પણ તને બંદી બનાવી લઇ જવાશે અને બાબિલના રાજાને સુપ્રત કરી દે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ે તેને મોઢામોઢ મળવાનું થશે અને તે તારી સાથે વાત કરશે. તે તને બાબિલમાં બંધક તરીકે લ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મ છતાં, હે યહૂદિયાના રાજા સિદકિયા, હું યહોવા કહું છું કે, તું યુદ્ધમાં મૃત્યુ પામ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તું તારા લોકો મધ્યે શાંતિથી મૃત્યુ પામશે. જેમ તેમણે તારા પિતૃઓ માટે કર્યું હતું તેમ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દમાં તારા લોકો ધૂપસળી બાળશે, અને તેઓ તને દિલાસો આપશે અને ગાશે કે, “અરેરે, ઓ રાજા!”‘ આ યહોવાના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પ્રબોધક યમિર્યાએ આ બધું શબ્દે શબ્દ યહૂદિયાના રાજા સિદકિયાને કહી 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સમયે બાબિલનું સૈન્ય યહૂદિયાના બાકી રહેલા કિલ્લેબંદીવાળા નગરો યરૂશાલેમ, લાખીશ અને અઝેકાહ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સપાસ ઘેરો ઘાલ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ૂદિયાના રાજા સિદકિયાએ યરૂશાલેમના સર્વ ગુલામોને મુકત કરવાને લગતા કરાર કર્યા પછી યમિર્ય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ી વાણી સંભળા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 કે રાજા સિદકિયાએ ફરમાન બહાર પાડ્યું હતું કે, દરેક જણે પોતાનાં સ્ત્રી કે પુરુષ હિબ્રૂ ગુલા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 દેવાના હતાં. અને કોઇએ પછી કોઇ જાતભાઇને ગુલામ રાખવાન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રાર કરનાર બધા જ અમલદારો અને લોકો પોતાનાં સ્ત્રીપુરુષ ગુલામોને મુકત કરવા તથા તેમને હવે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ીકે ન રાખવા કબૂલ થયાં હતાં અને તેમણે એનું પાલન કરી તેમને છોડી મૂક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ાછળથી તેઓનાં મન બદલાઇ ગયાં અને તેઓએ ફરીથી પોતાના ચાકરોને ગુલામ બન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 વખતે યરૂશાલેમમાં યમિર્યાને યહોવાની વાણી સંભળા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ઇસ્રાએલના દેવ યહોવાના આ વચન છે: “હું તમારા પિતૃઓને ગુલામીના દેશ મિસરની બહાર લઇ આવ્યો ત્યાર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ાથે કરાર કર્યો હત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તમે જે જાતભાઇને ગુલામ તરીકે ખરીદેલો હોય અને જેણે છ વર્ષ તમારી ગુલામી કરી હોય, તેને તમારે સા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ષેર્ છોડી મૂકવો.’ પરંતુ તમારા પિતૃઓેએ મારું કહ્યું સાંભળ્યું નહિ અને તેના પર ધ્યાન પણ આપ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ેં તમને ફરમાવ્યું હતું તે પ્રમાણે મારી ષ્ટિમાં જે યોગ્ય છે તે તમે તાજેતરમાં કર્યું છે અને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લામોને મુકત કર્યા છે. અને જે મંદિર મારા નામથી ઓળખાય છે તેમા તમે મારી આગળ કરાર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ંતુ હવે તમે ફરી ગયા, તમે ના પાડીને મારા નામનું અપમાન કર્યું, અને તમે છોડી મૂકેલાં સ્ત્રીપુરુ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લામને તમે પાછા લાવ્યાં અને ફરી ગુલામ બન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‘તમે મારું સાંભળ્યું નથી અને ગુલામોને મુકત કર્યા નથી. તેથી હું તમને યુદ્ધ, દુકાળ અને મરક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, રોગચાળો દ્વારા મૃત્યુને હવાલે કરીશ. બીજા શહેરના લોકો જ્યારે તારી સાથે શું થયું છે એ સાંભળ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ભયભીત થઇ જશે. યહોવા આમ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મણે મારા કરારનું ઉલ્લંઘન કર્યુ છે તેમને હું વાછરડા જેવા બનાવીશ, જેને તેઓએ બે ટુકાડામાં કાપ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 અને કરાર બનાવતી વખતે તેની વચ્ચેથી પસાર થ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 લોકોને એટલે યહૂદિયાના તથા યરૂશાલેમના સરદારોને, ત્યાંના અધિકારીઓને, યાજકોને, તથા વાછરડાના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ો વચ્ચે થઇને ગયેલી દેશની સર્વ પ્રજા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તેમનો જીવ લેવા ટાંપી રહેલા તેમના શત્રુઓના હાથમાં તેમને સોંપી દઇશ. અને તેમનાં શબ આકાશનાં પં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જમીનનાં પશુઓ ખ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ૂદિયાના રાજા સિદકિયાને તથા તેના સરદારોને પણ હું તેઓના શત્રુઓના હાથમાં, એટલે એ જેઓ તેઓનો સં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માંગે છે તેઓના હાથમાં, ને બાબિલના રાજાનું જે સૈન્ય તમારી પાસેથી પાછું ગયું છે તેના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પ્રત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ું હુકમ કરીશ, અને બાબિલના સૈન્યોને પાછા બોલાવીશ, તેઓ આ નગર પર હુમલો કરશે, એને જીતી લઇને બ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શે. એ રીતે હું યહૂદિયાના નગરોને વસ્તીહીન ઉજ્જડ જગ્યા બનાવીશ.”‘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2026-10-20T05:23:51Z</dcterms:created>
  <dcterms:modified xsi:type="dcterms:W3CDTF">2026-10-20T05:23:51Z</dcterms:modified>
  <dc:title>યિર્મેયા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