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presProps" Target="presProps.xml"/>
  <Relationship Id="rId77" Type="http://schemas.openxmlformats.org/officeDocument/2006/relationships/viewProps" Target="viewProps.xml"/>
  <Relationship Id="rId7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ன்றியும் மரித்தோர் எழுந்திருப்பார்களென்பதை மோசேயும் முட்செடியைப்பற்றிய வாசகத்தில் காண்பித்திருக்கிறார். எப்படியெனில். கர்த்தரை ஆபிரகாமின் தேவனென்றும் ஈசாக்கின் தேவனென்றும் யாக்கோபின் தேவனென்றும் சொல்லியிருக்கி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ன்றியும் மரித்தோர் எழுந்திருப்பார்களென்பதை மோசேயும் முட்செடியைப்பற்றிய வாசகத்தில் காண்பித்திருக்கிறார். எப்படியெனில். கர்த்தரை ஆபிரகாமின் தேவனென்றும் ஈசாக்கின் தேவனென்றும் யாக்கோபின் தேவனென்றும் சொல்லியிருக்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ர் மரித்தோரின் தேவனாயிராமல், ஜீவனுள்ளோரின் தேவனாயிருக்கிறார், எல்லாரும் அவருக்குப் பிழைத்திருக்கிறார்களே என்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ப்பொழுது வேதபாரகரில் சிலர் அதைக் கேட்டு: போதகரே, நன்றாய்ச் சொன்னீர் என்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தன்பின்பு அவர்கள் அவரிடத்தில் வேறொன்றுங்கேட்கத் துணியவில்லை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ர் அவர்களை நோக்கி: கிறிஸ்து தாவீதின் குமாரனென்று எப்படிச் சொல்லுகிறார்கள்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நான் உம்முடைய சத்துருக்களை உமக்குப் பாதபடியாக்கிப்போடும்வரைக்கும் நீர் என்னுடைய வலதுபாரிசத்தில் உட்காரும் என்று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நான் உம்முடைய சத்துருக்களை உமக்குப் பாதபடியாக்கிப்போடும்வரைக்கும் நீர் என்னுடைய வலதுபாரிசத்தில் உட்காரும் என்று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கர்த்தர் என் ஆண்டவருடனே சொன்னார் என்று தாவீது தானே சங்கீத புஸ்தகத்தில் சொல்லுகிறானே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தாவீது அவரை ஆண்டவரென்று சொல்லியிருக்க, அவனுக்கு அவர் குமாரனாயிருப்பது எப்படி என்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பின்பு ஜனங்களெல்லாரும் கேட்கையில் அவர் தம்முடைய சீஷரை நோக்கி: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நீண்ட அங்கிகளைத் தரித்துக்கொண்டு திரியவும், சந்தை வெளிகளில் வந்தனங்களை அடையவும், ஜெபஆலயங்களில் முதன்மையான ஆசனங்களில் உட்காரவும், விருந்துகளில் முதன்மையான இடங்களில் இருக்கவும் விரும்பி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நீண்ட அங்கிகளைத் தரித்துக்கொண்டு திரியவும், சந்தை வெளிகளில் வந்தனங்களை அடையவும், ஜெபஆலயங்களில் முதன்மையான ஆசனங்களில் உட்காரவும், விருந்துகளில் முதன்மையான இடங்களில் இருக்கவும் விரும்பி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விதவைகளின் வீடுகளைப் பட்சித்து, பார்வைக்கு நீண்ட ஜெபம்பண்ணுகிற வேதபாரகரைக் குறித்து எச்சரிக்கையாயிருங்கள், அவர்கள் அதிக ஆக்கினையை அடைவார்கள்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விதவைகளின் வீடுகளைப் பட்சித்து, பார்வைக்கு நீண்ட ஜெபம்பண்ணுகிற வேதபாரகரைக் குறித்து எச்சரிக்கையாயிருங்கள், அவர்கள் அதிக ஆக்கினையை அடைவார்கள்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நாட்களில் ஒன்றில், அவர் தேவாலயத்திலே ஜனங்களுக்கு உபதேசித்து சுவிசேஷத்தைப் பிரசங்கித்தபோது, பிரதான ஆசாரியரும் வேதபாரகரும் மூப்பரும் அவரிடத்தில் கூடிவந்து: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நாட்களில் ஒன்றில், அவர் தேவாலயத்திலே ஜனங்களுக்கு உபதேசித்து சுவிசேஷத்தைப் பிரசங்கித்தபோது, பிரதான ஆசாரியரும் வேதபாரகரும் மூப்பரும் அவரிடத்தில் கூடிவந்து: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ர் எந்த அதிகாரத்தினால் இவைகளைச் செய்கிறீர்? இந்த அதிகாரத்தை உமக்குக் கொடுத்தவர் யார்? அதை எங்களுக்குச் சொல்லும் என்ற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ுக்கு அவர் பிரதியுத்தரமாக: நானும் உங்களிடத்தில் ஒரு காரியத்தைக் கேட்கிறேன், அதை எனக்குச் சொல்லுங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வான் கொடுத்த ஸ்நானம் தேவனால் உண்டாயிற்றோ? மனுஷரால் உண்டாயிற்றோ? என்று கேட்ட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தங்களுக்குள்ளே யோசனைபண்ணி: தேவனால் உண்டாயிற்று என்று சொல்வோமானால், பின்னை ஏன் அவனை விசுவாசிக்கவில்லை என்று கேட்ப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தங்களுக்குள்ளே யோசனைபண்ணி: தேவனால் உண்டாயிற்று என்று சொல்வோமானால், பின்னை ஏன் அவனை விசுவாசிக்கவில்லை என்று கேட்ப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னுஷரால் உண்டாயிற்று என்று சொல்வோமானால், ஜனங்களெல்லாரும் யோவானைத் தீர்க்கதரிசியென்று எண்ணுகிறபடியினால் நம்மேல் கல்லெறிவார்கள் என்று சொல்லி: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னுஷரால் உண்டாயிற்று என்று சொல்வோமானால், ஜனங்களெல்லாரும் யோவானைத் தீர்க்கதரிசியென்று எண்ணுகிறபடியினால் நம்மேல் கல்லெறிவார்கள் என்று சொல்லி: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ு யாரால் உண்டாயிற்றோ, எங்களுக்குத் தெரியாது என்று பிரதியுத்தரம் சொன்ன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இயேசு: நானும் இன்ன அதிகாரத்தினால் இவைகளைச் செய்கிறேனென்று உங்களுக்குச் சொல்லேன் என்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இயேசு: நானும் இன்ன அதிகாரத்தினால் இவைகளைச் செய்கிறேனென்று உங்களுக்குச் சொல்லேன் என்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பு அவர் ஜனங்களுக்குச் சொல்லத் தொடங்கின உவமையாவது: ஒரு மனுஷன் ஒரு திராட்சத்தோட்டத்தை உண்டாக்கி, அதைத் தோட்டக்காரருக்குக் குத்தகையாக விட்டு, நெடுநாளாகப் புறத்தேசத்துக்குப் போயிருந்த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பு அவர் ஜனங்களுக்குச் சொல்லத் தொடங்கின உவமையாவது: ஒரு மனுஷன் ஒரு திராட்சத்தோட்டத்தை உண்டாக்கி, அதைத் தோட்டக்காரருக்குக் குத்தகையாக விட்டு, நெடுநாளாகப் புறத்தேசத்துக்குப் போயிருந்த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தத் தோட்டக்காரர் திராட்சத்தோட்டத்தின் கனிகளில் தன் பாகத்தைக் கொடுத்தனுப்பும்படி, பருவக்காலத்திலே அவர்களிடத்தில் ஒரு ஊழியக்காரனை அனுப்பினான். அந்தத் தோட்டக்காரர் அவனை அடித்து, வெறுமையாக அனுப்பிவிட்ட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தத் தோட்டக்காரர் திராட்சத்தோட்டத்தின் கனிகளில் தன் பாகத்தைக் கொடுத்தனுப்பும்படி, பருவக்காலத்திலே அவர்களிடத்தில் ஒரு ஊழியக்காரனை அனுப்பினான். அந்தத் தோட்டக்காரர் அவனை அடித்து, வெறுமையாக அனுப்பிவிட்ட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அவன் வேறோரு ஊழியக்காரனை அனுப்பினான்; அவனையும் அவர்கள் அடித்து, அவமானப்படுத்தி, வெறுமையாக அனுப்பிவிட்ட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மூன்றாந்தரமும் ஒரு ஊழியக்காரனை அனுப்பினான்; அவனையும் அவர்கள் காயப்படுத்தி, துரத்திவிட்ட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திராட்சத்தோட்டத்தின் எஜமான்: நான் என்ன செய்யலாம், எனக்குப் பிரியமான குமாரனை அனுப்பினால், அவனையாகிலும் கண்டு அஞ்சுவார்கள் என்று எண்ணி, அவனை அனுப்பின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திராட்சத்தோட்டத்தின் எஜமான்: நான் என்ன செய்யலாம், எனக்குப் பிரியமான குமாரனை அனுப்பினால், அவனையாகிலும் கண்டு அஞ்சுவார்கள் என்று எண்ணி, அவனை அனுப்பின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ோட்டக்காரர் அவனைக் கண்டபோது: இவன் சுதந்தரவாளி, சுதந்தரம் நம்முடையதாகும்படிக்கு இவனைக் கொல்லுவோம் வாருங்கள் என்று ஒருவரோடொருவர் சொல்லிக்கொண்டு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ோட்டக்காரர் அவனைக் கண்டபோது: இவன் சுதந்தரவாளி, சுதந்தரம் நம்முடையதாகும்படிக்கு இவனைக் கொல்லுவோம் வாருங்கள் என்று ஒருவரோடொருவர் சொல்லிக்கொண்டு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ைத் திராட்சத்தோட்டத்திற்குப் புறம்பே தள்ளி, கொன்றுபோட்டார்கள். இப்படியிருக்க, திராட்சத்தோட்டத்தின் எஜமான் அவர்களை என்ன செய்வான்?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ைத் திராட்சத்தோட்டத்திற்குப் புறம்பே தள்ளி, கொன்றுபோட்டார்கள். இப்படியிருக்க, திராட்சத்தோட்டத்தின் எஜமான் அவர்களை என்ன செய்வான்?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வந்து அந்தத் தோட்டக்காரரைச் சங்கரித்து, திராட்சத்தோட்டத்தை வேறு தோட்டக்காரரிடத்தில் கொடுப்பான் அல்லவா என்றார். அவர்கள் அதைக்கேட்டு, அப்படியாகாதிருப்பதாக என்ற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வந்து அந்தத் தோட்டக்காரரைச் சங்கரித்து, திராட்சத்தோட்டத்தை வேறு தோட்டக்காரரிடத்தில் கொடுப்பான் அல்லவா என்றார். அவர்கள் அதைக்கேட்டு, அப்படியாகாதிருப்பதாக என்ற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அவர் அவர்களைப் பார்த்து: வீடு கட்டுகிறவர்கள் ஆகாதென்று தள்ளின கல்லே, மூலைக்குத் தலைக்கல்லாயிற்று என்று எழுதியிருக்கிற வேதவாக்கியத்தின் கருத்தென்ன?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அவர் அவர்களைப் பார்த்து: வீடு கட்டுகிறவர்கள் ஆகாதென்று தள்ளின கல்லே, மூலைக்குத் தலைக்கல்லாயிற்று என்று எழுதியிருக்கிற வேதவாக்கியத்தின் கருத்தென்ன?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்தக் கல்லின்மேல் விழுகிறவன் எவனோ அவன் நொறுங்கிப்போவான், அது எவன்மேல் விழுமோ அவனை நசுக்கிப்போடும் என்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்தக் கல்லின்மேல் விழுகிறவன் எவனோ அவன் நொறுங்கிப்போவான், அது எவன்மேல் விழுமோ அவனை நசுக்கிப்போடும் என்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ரதான ஆசாரியரும் வேதபாரகரும் தங்களைக்குறித்து இந்த உவமையைச் சொன்னாரென்று அறிந்து, அந்நேரத்திலே அவரைப்பிடிக்க வகைதேடியும் ஜனங்களுக்குப் பயந்திருந்த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ரதான ஆசாரியரும் வேதபாரகரும் தங்களைக்குறித்து இந்த உவமையைச் சொன்னாரென்று அறிந்து, அந்நேரத்திலே அவரைப்பிடிக்க வகைதேடியும் ஜனங்களுக்குப் பயந்திருந்த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சமயம்பார்த்து, தேசாதிபதியின் ஆளுகைக்கும் அதிகாரத்துக்கும் அவரை ஒப்புக்கொடுக்கும்படி அவருடைய பேச்சிலே குற்றங்கண்டுபிடிக்கலாமென்று, தங்களை உண்மையுள்ளவர்களாய்க் காண்பிக்கிற வேவுகாரரை அவரிடத்தில் அனுப்பின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சமயம்பார்த்து, தேசாதிபதியின் ஆளுகைக்கும் அதிகாரத்துக்கும் அவரை ஒப்புக்கொடுக்கும்படி அவருடைய பேச்சிலே குற்றங்கண்டுபிடிக்கலாமென்று, தங்களை உண்மையுள்ளவர்களாய்க் காண்பிக்கிற வேவுகாரரை அவரிடத்தில் அனுப்பின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் வந்து: போதகரே, நீர் நிதானமாய்ப் பேசி உபதேசிக்கிறீரென்றும், முகதாட்சணியமில்லாமல் தேவனுடைய மார்க்கத்தைச் சத்தியமாய்ப் போதிக்கிறீரென்றும் அறிந்திருக்கிறோம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் வந்து: போதகரே, நீர் நிதானமாய்ப் பேசி உபதேசிக்கிறீரென்றும், முகதாட்சணியமில்லாமல் தேவனுடைய மார்க்கத்தைச் சத்தியமாய்ப் போதிக்கிறீரென்றும் அறிந்திருக்கிறோம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ராயனுக்கு வரி கொடுக்கிறது நியாயமோ அல்லவோ, எங்களுக்குச் சொல்லும் என்று கேட்ட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ுடைய தந்திரத்தை அவர் அறிந்து, நீங்கள் என்னை ஏன் சோதிக்கிறீர்கள்?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ஒரு பணத்தை எனக்குக் காண்பியுங்கள். இதிலிருக்கிற சொரூபமும் மேலெழுத்தும் யாருடையது என்று கேட்டார். அதற்கு அவர்கள்: இராயனுடையது என்றார்கள்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ற்கு அவர்: அப்படியானால், இராயனுடையதை இராயனுக்கும், தேவனுடையதை தேவனுக்கும் செலுத்துங்கள் என்ற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ற்கு அவர்: அப்படியானால், இராயனுடையதை இராயனுக்கும், தேவனுடையதை தேவனுக்கும் செலுத்துங்கள் என்ற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அவரை ஜனங்களுக்கு முன்பாகப் பேச்சிலே குற்றம்பிடிக்கக்கூடாமல், அவர் சொன்ன உத்தரவைக்குறித்து ஆச்சரியப்பட்டு, மவுனமாயிருந்த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அவரை ஜனங்களுக்கு முன்பாகப் பேச்சிலே குற்றம்பிடிக்கக்கூடாமல், அவர் சொன்ன உத்தரவைக்குறித்து ஆச்சரியப்பட்டு, மவுனமாயிருந்த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உயிர்த்தெழுதல் இல்லையென்று சாதிக்கிற சதுசேயரில் சிலர் அவரிடத்தில் வந்து: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ோதகரே, ஒருவன் மனைவியையுடையவனாயிருந்து பிள்ளையில்லாமல் இறந்துபோனால், அவனுடைய சகோதரன் அவன் மனைவியை விவாகம்பண்ணி தன் சகோதரனுக்குச் சந்தானமுண்டாக்கவேண்டும் என்று மோசே எங்களுக்கு எழுதிவைத்திருக்கிறாரே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ோதகரே, ஒருவன் மனைவியையுடையவனாயிருந்து பிள்ளையில்லாமல் இறந்துபோனால், அவனுடைய சகோதரன் அவன் மனைவியை விவாகம்பண்ணி தன் சகோதரனுக்குச் சந்தானமுண்டாக்கவேண்டும் என்று மோசே எங்களுக்கு எழுதிவைத்திருக்கிறாரே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சகோதரர் ஏழுபேரிருந்தார்கள், அவர்களில் மூத்தவன் ஒரு பெண்ணை விவாகம்பண்ணி, பிள்ளையில்லாமல் இறந்துபோன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சகோதரர் ஏழுபேரிருந்தார்கள், அவர்களில் மூத்தவன் ஒரு பெண்ணை விவாகம்பண்ணி, பிள்ளையில்லாமல் இறந்துபோன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ின்பு இரண்டாஞ்சகோதரன் அவளை விவாகம்பண்ணி அவனும் பிள்ளையில்லாமல் இறந்துபோனா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மூன்றாஞ்சகோதானும் அவளை விவாகம்பண்ணினான். அப்படியே ஏழுபேரும் அவளை விவாகம்பண்ணி பிள்ளையில்லாமல் இறந்துபோன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ல்லாருக்கும் பின்பு அந்த ஸ்திரீயும் இறந்துபோனா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வ்விதமாய் ஏழுபேரும் அவளை விவாகம்பண்ணியிருக்க, உயிர்த்தெழுதலில் அவர்களில் எவனுக்கு அவள் மனைவியாயிருப்பாள் என்று கேட்டார்க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யேசு அவர்களுக்குப் பிரதியுத்தரமாக: இந்தப் பிரபஞ்சத்தின் பிள்ளைகள் பெண்கொண்டும் பெண்கொடுத்தும் வருகிறார்க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யேசு அவர்களுக்குப் பிரதியுத்தரமாக: இந்தப் பிரபஞ்சத்தின் பிள்ளைகள் பெண்கொண்டும் பெண்கொடுத்தும் வருகிறார்க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மறுமையையும் மரித்தோரிலிருந்தெழுந்திருக்குதலையும் அடையப் பாத்திரராக எண்ணப்படுகிறவர்களோ பெண் கொள்வதுமில்லை பெண் கொடுப்பதுமில்லை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மறுமையையும் மரித்தோரிலிருந்தெழுந்திருக்குதலையும் அடையப் பாத்திரராக எண்ணப்படுகிறவர்களோ பெண் கொள்வதுமில்லை பெண் கொடுப்பதுமில்லை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ர்கள் இனி மரிக்கவுமாட்டார்கள்; அவர்கள் உயிர்த்தெழுதலின் பிள்ளைகளானபடியால் தேவதூதருக்கு ஒப்பானவர்களுமாய், தேவனுக்குப் பிள்ளைகளுமாயிருப்ப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78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മരിച്ചവർ ഉയിർത്തെഴുന്നേല്ക്കുന്നു എന്നതോ മോശെയും മുൾപ്പടർപ്പുഭാഗത്തു കർത്താവിനെ അബ്രാഹാമ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ൈവവും യിസ്ഹാക്കിന്റെ ദൈവവും യാക്കോബിന്റെ ദൈവവും എന്നു പറയുന്നതിനാൽ സൂചിപ്പ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ദൈവമോ മരിച്ചവരുടെ ദൈവമല്ല, ജീവനുള്ളവരുടെ ദൈവമത്രേ; എല്ലാവരും അവന്നു ജീവിച്ചിരിക്ക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അതിന്നു ചില ശാസ്ത്രിമാർ: ഗുരോ, നീ പറഞ്ഞതു ശരി എന്നു ഉത്തരം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പിന്നെ അവനോടു ഒന്നും ചോദിപ്പാൻ അവർ തുനിഞ്ഞത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എന്നാൽ അവൻ അവരോടു: “ക്രിസ്തു ദാവീദിന്റെ പുത്രൻ എന്നു പറയുന്നതു എങ്ങനെ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“കർത്താവു എന്റെ കർത്താവിനോടു: ഞാൻ നിന്റെ ശത്രുക്കളെ നിന്റെ പാദപീഠമാക്കുവോളം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ലത്തുഭാഗത്തിരിക്ക എന്നു അരുളിച്ചെയ്തു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എന്നു സങ്കീർത്തനപുസ്തകത്തിൽ ദാവീദ് തന്നേ പറയ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ദാവീദ് അവനെ കർത്താവു എന്നു വിളിക്കുന്നു; പിന്നെ അവന്റെ പുത്രൻ ആകുന്നതു എങ്ങനെ എന്നു ചോദ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എന്നാൽ ജനം ഒക്കെയും കേൾക്കെ അവൻ തന്റെ ശിഷ്യന്മാരോട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നിലയങ്കികളോടെ നടപ്പാൻ ഇച്ഛിക്കയും അങ്ങാടിയിൽ വന്ദനവും പള്ളിയിൽ മുഖ്യാസനവും അത്താഴത്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ധാനസ്ഥലവും പ്രിയപ്പെടുകയും ചെയ്യുന്ന ശാസ്ത്രിമാരെ സൂക്ഷിച്ചുകൊൾ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അവർ വിധവമാരുടെ വീടുകളെ വിഴുങ്ങുകയും ഉപായരൂപേണ ദീർഘമായി പ്രാർത്ഥിക്കയും ചെയ്യുന്നു; അവർ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ഏറ്റവും വലിയ ശിക്ഷാവിധിവ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ആ ദിവസങ്ങളിൽ ഒന്നിൽ അവൻ ദൈവാലയത്തിൽ ജനത്തോടു ഉപദേശിച്ചു സുവിശേഷം അറിയിക്കുമ്പോ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ഹാപുരോഹിതന്മാരും ശാസ്ത്രിമാരും മൂപ്പന്മാരുമായി അടുത്തു വന്നു അവനോട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നീ എന്തു അധികാരംകൊണ്ടു ഇതു ചെയ്യുന്നു? ഈ അധികാരം നിനക്കു തന്നതു ആർ? ഞങ്ങളോടു പറക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തിന്നു ഉത്തരമായി അവൻ: “ഞാനും നിങ്ങളോടു ഒരു വാക്കു ചോദിക്കും; അതു എന്നോടു പറ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യോഹന്നാന്റെ സ്നാനം സ്വർഗ്ഗത്തിൽനിന്നോ മനുഷ്യരിൽനിന്നോ ഉണ്ടായതു” എന്നു ചോദ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വർ തമ്മിൽ നിരൂപിച്ചു: സ്വർഗ്ഗത്തിൽ നിന്നു എന്നു പറഞ്ഞാൽ പിന്നെ നിങ്ങൾ അവനെ വിശ്വസിക്കാഞ്ഞ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തു എന്നു അവൻ ചോദ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മനുഷ്യരിൽനിന്നു എന്നു പറഞ്ഞാലോ ജനം ഒക്കെയും യോഹന്നാൻ ഒരു പ്രവാചകൻ എന്നു ഉറെച്ചിരിക്ക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മ്മെ കല്ലെറിയും എന്നു പറഞ്ഞിട്ട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എവിടെനിന്നോ ഞങ്ങൾ അറിയുന്നില്ല എന്നു ഉത്തരം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യേശു അവരോടു: “എന്നാൽ ഞാൻ ഇതു ചെയ്യുന്നതു ഇന്ന അധികാരം കൊണ്ടാകുന്നു എന്നുള്ളതു ഞാനും നിങ്ങളേ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യുന്നില്ല ”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നന്തരം അവൻ ജനത്തോടു ഉപമ പറഞ്ഞതെന്തെന്നാൽ: “ഒരു മനുഷ്യൻ ഒരു മുന്തിരിത്തോട്ടം നട്ടുണ്ടാക്ക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ുടിയാന്മാരെ പാട്ടത്തിന്നു ഏല്പിച്ചിട്ടു ഏറിയ കാലം പരദേശത്തു പോയി പാർ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സമയമായപ്പോൾ കുടിയാന്മാരോടു തോട്ടത്തിന്റെ അനുഭവം വാങ്ങേണ്ടതിന്നു അവരുടെ അടുക്കൽ ഒരു ദാസ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യച്ചു; അവനെ കുടിയാന്മാർ തല്ലി വെറുതെ അയച്ചു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വൻ മറ്റൊരു ദാസനെ പറഞ്ഞയച്ചു; അവനെയും അവർ തല്ലി അപമാനിച്ചു വെറുതെ അയച്ചു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വൻ മൂന്നാമതു ഒരുത്തനെ പറഞ്ഞയച്ചു; അവർ അവനെയും മുറിവേല്പിച്ചു പുറത്താക്കിക്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പ്പോൾ മുന്തിരിത്തോട്ടത്തിന്റെ ഉടമസ്ഥൻ: ഞാൻ എന്തു ചെയ്യേണ്ടു? എന്റെ പ്രിയ പുത്രനെ അയക്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ക്ഷേ അവർ അവനെ ശങ്കിക്കും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കുടിയാന്മാർ അവനെ കണ്ടിട്ടു: ഇവൻ അവകാശി; അവകാശം നമുക്കു ആകേണ്ടതിന്നു നാം അവനെ കൊന്നുകളക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മ്മിൽ ആലോചിച്ച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വർ അവനെ തോട്ടത്തിൽ നിന്നു പുറത്താക്കി കൊന്നുകളഞ്ഞു. എന്നാൽ തോട്ടത്തിന്റെ ഉടമസ്ഥൻ അവരേ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തു ചെയ്യു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വൻ വന്നു ആ കുടിയാന്മാരെ നിഗ്രഹിച്ചു തോട്ടം അന്യന്മാർക്കു ഏല്പിച്ചുകൊടുക്കും”. അതു കേട്ടിട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ർ അങ്ങനെ ഒരുനാളും സംഭവിക്കയില്ല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അവനോ അവരെ നോക്കി: “എന്നാൽ വീടുപണിയുന്നവർ തള്ളിക്കളഞ്ഞ കല്ലു മൂലക്കല്ലായിത്തീർന്നു”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ഴുതിയിരിക്കുന്നതു എന്ത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ആ കല്ലിന്മേൽ വീഴുന്ന ഏവനും തകർന്നുപോകും; അതു ആരുടെ മേൽ എങ്കിലും വീണാൽ അവനെ ധൂളിപ്പിക്കും”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ഈ ഉപമ തങ്ങളെക്കുറിച്ചു പറഞ്ഞു എന്നു ശാസ്ത്രിമാരും മഹാപുരോഹിതന്മാരും ഗ്രഹിച്ചിട്ടു ആ നാഴികയ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ന്നേ അവന്റെ മേൽ കൈവെപ്പാൻ നോക്കി എങ്കിലും ജനത്തെ ഭയപ്പെ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പിന്നെ അവർ അവനെ നാടുവാഴിയുടെ അധീനതയിലും അധികാരത്തിലും ഏല്പിപ്പാന്തക്കവണ്ണം അവനെ വാക്ക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ിടിക്കേണ്ടതിന്നു തക്കം നോക്കി നീതിമാന്മാർ എന്നു നടിക്കുന്ന ഒറ്റുകാരെ അയ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അവർ അവനോടു: ഗുരോ, നീ നേർ പറഞ്ഞു ഉപദേശിക്കയും മുഖപക്ഷം നോക്കാതെ ദൈവത്തിന്റെ വഴി യഥാർത്ഥമ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ഠിപ്പിക്കയും ചെയ്യുന്നു എന്നു ഞങ്ങൾ അറി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നാം കൈസർക്കു കരം കൊടുക്കുന്നതു വിഹിതമോ അല്ലയോ എന്നു ചോദ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അവരുടെ ഉപായം ഗ്രഹിച്ചിട്ടു അവൻ അവരോടു: “ഒരു വെള്ളിക്കാശ് കാണിപ്പിൻ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അതിനുള്ള സ്വരൂപവും മേലെഴുത്തും ആരുടേതു” എന്നു ചോദിച്ചതിന്നു: കൈസരുടേതു എന്നു അവർ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എന്നാൽ കൈസർക്കുള്ളതു കൈസർക്കും ദൈവത്തിന്നുള്ളതു ദൈവത്തിന്നും കൊടുപ്പിൻ ” എന്നു അവൻ അവരേ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0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0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അങ്ങനെ അവർ ജനത്തിന്റെ മുമ്പിൽ വെച്ചു അവനെ വാക്കിൽ പിടിപ്പാൻ കഴിയാതെ അവന്റെ ഉത്തരത്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0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ശ്ചര്യപ്പെട്ടു മിണ്ടാത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0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പുനരുത്ഥാനം ഇല്ല എന്നു പറയുന്ന സദൂക്യരിൽ ചിലർ അടുത്തു വന്നു അവനോടു ചോദിച്ചത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0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ഗുരോ, ഒരുത്തന്റെ സഹോദരൻ വിവാഹം കഴിച്ചിട്ടു മക്കളില്ലാതെ മരിച്ചുപോയാൽ അവന്റെ സഹോദരൻ അവ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0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ാര്യയെ പരിഗ്രഹിച്ചു സഹോദരന്നു സന്തതിയെ ജനിപ്പിക്കേണം എന്നു മോശെ എഴുതി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0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എന്നാൽ ഏഴു സഹോദരന്മാർ ഉണ്ടായിരുന്നു; അവരിൽ ഒന്നാമത്തവൻ ഒരു സ്ത്രീയെ വിവാഹം കഴിച്ചു മക്കളില്ലാ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0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രിച്ചുപേ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0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രണ്ടാമത്തവനും മൂന്നാമത്തവനും അവളെ പരിഗ്രഹ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0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അവ്വണ്ണം ഏഴുപേരും ചെയ്തു മക്കളില്ലാതെ മരിച്ചുപേ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0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ഒടുവിൽ സ്ത്രീയും മര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0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എന്നാൽ പുനരുത്ഥാനത്തിൽ അവൾ അവരിൽ ഏവന്നു ഭാര്യയാകും? ഏഴുവർക്കും ഭാര്യയായിര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0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അതിന്നു യേശു ഉത്തരം പറഞ്ഞതു: “ഈ ലോകത്തിന്റെ മക്കൾ വിവാഹം കഴിക്കയും വിവാഹത്തിന്നു കൊടുക്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0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0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എങ്കിലും ആ ലോകത്തിന്നും മരിച്ചവരിൽ നിന്നുള്ള പുനരുത്ഥാനത്തിന്നും യോഗ്യരായവർ വിവാഹ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0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ഴിയക്കയുമില്ല വിവാഹത്തിന്നു കൊടുക്കപ്പെടുകയുമില്ല; അവർക്കു ഇനി മരിപ്പാനും കഴി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0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അവൻ പുനരുത്ഥാനപുത്രന്മാരാകയാൽ ദൈവദൂതതുല്യരും ദൈവ പുത്രന്മാരും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2026-10-21T05:46:24Z</dcterms:created>
  <dcterms:modified xsi:type="dcterms:W3CDTF">2026-10-21T05:46:24Z</dcterms:modified>
  <dc:title>ലൂക്കൊസ് : 20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