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ரேமியாவின் வாயினாலே கர்த்தர் சொன்ன வார்த்தை நிறைவேறும்படி, பெர்சியாவின் ராஜாவாகிய கோரேசுடைய முதலாம் வருஷத்திலே, கர்த்தர் பெர்சியாவின் ராஜாவாகிய கோரேசின் ஆவியை ஏவினதினாலே அவ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ரேமியாவின் வாயினாலே கர்த்தர் சொன்ன வார்த்தை நிறைவேறும்படி, பெர்சியாவின் ராஜாவாகிய கோரேசுடைய முதலாம் வருஷத்திலே, கர்த்தர் பெர்சியாவின் ராஜாவாகிய கோரேசின் ஆவியை ஏவினதினாலே அவ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ரேமியாவின் வாயினாலே கர்த்தர் சொன்ன வார்த்தை நிறைவேறும்படி, பெர்சியாவின் ராஜாவாகிய கோரேசுடைய முதலாம் வருஷத்திலே, கர்த்தர் பெர்சியாவின் ராஜாவாகிய கோரேசின் ஆவியை ஏவினதினாலே அவ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லோகத்தின் தேவனாகிய கர்த்தர் பூமியின் ராஜ்யங்களையெல்லாம் எனக்குத் தந்தருளி, யூதாவிலுள்ள எருசலேமிலே தமக்கு ஆலயத்தைக்கட்டும்படி எனக்குக் கட்டளையிட்டிருக்கிறா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லோகத்தின் தேவனாகிய கர்த்தர் பூமியின் ராஜ்யங்களையெல்லாம் எனக்குத் தந்தருளி, யூதாவிலுள்ள எருசலேமிலே தமக்கு ஆலயத்தைக்கட்டும்படி எனக்குக் கட்டளையிட்டிருக்கிறா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டைய ஜனங்கள் எல்லாரிலும் எவன் உங்களுக்குள் இருக்கிறானோ, அவனோடே அவனுடைய தேவன் இருப்பாராக; அவன் யூதாவிலுள்ள எருசலேமுக்குப்போய், இஸ்ரவேலின் தேவனாகிய கர்த்தருடைய ஆலயத்தைக் கட்டக்கடவன், எருசலேமில் வாசம்பண்ணுகிற தேவனே தேவ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டைய ஜனங்கள் எல்லாரிலும் எவன் உங்களுக்குள் இருக்கிறானோ, அவனோடே அவனுடைய தேவன் இருப்பாராக; அவன் யூதாவிலுள்ள எருசலேமுக்குப்போய், இஸ்ரவேலின் தேவனாகிய கர்த்தருடைய ஆலயத்தைக் கட்டக்கடவன், எருசலேமில் வாசம்பண்ணுகிற தேவனே தேவ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டைய ஜனங்கள் எல்லாரிலும் எவன் உங்களுக்குள் இருக்கிறானோ, அவனோடே அவனுடைய தேவன் இருப்பாராக; அவன் யூதாவிலுள்ள எருசலேமுக்குப்போய், இஸ்ரவேலின் தேவனாகிய கர்த்தருடைய ஆலயத்தைக் கட்டக்கடவன், எருசலேமில் வாசம்பண்ணுகிற தேவனே தேவ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த ஜனங்களில மீதியாயிருக்கிறவன் எவ்விடத்தில் தங்கியிருக்கிறானோ, அவ்விடத்து ஜனங்கள் எருசலேமிலுள்ள தேவனுடைய ஆலயத்துக்கென்று அவனிடத்தில் உற்சாகமாய்க் காணிக்கை கொடுத்து அனுப்புகிறதுமன்றி, அவனுக்குப் பொன் வெள்ளி முதலிய திரவியங்களையும், மிருகஜீவன்களையும் கொடுத்து, உதவிசெய்யவேண்டும் என்று பெர்சியாவின் ராஜாவாகிய கோரேஸ் அறிவிக்கிறார் என்று தன் ராஜ்யமெங்கும் எழுதியனுப்பி விளம்பரம்பண்ணுவி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த ஜனங்களில மீதியாயிருக்கிறவன் எவ்விடத்தில் தங்கியிருக்கிறானோ, அவ்விடத்து ஜனங்கள் எருசலேமிலுள்ள தேவனுடைய ஆலயத்துக்கென்று அவனிடத்தில் உற்சாகமாய்க் காணிக்கை கொடுத்து அனுப்புகிறதுமன்றி, அவனுக்குப் பொன் வெள்ளி முதலிய திரவியங்களையும், மிருகஜீவன்களையும் கொடுத்து, உதவிசெய்யவேண்டும் என்று பெர்சியாவின் ராஜாவாகிய கோரேஸ் அறிவிக்கிறார் என்று தன் ராஜ்யமெங்கும் எழுதியனுப்பி விளம்பரம்பண்ணுவித்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த ஜனங்களில மீதியாயிருக்கிறவன் எவ்விடத்தில் தங்கியிருக்கிறானோ, அவ்விடத்து ஜனங்கள் எருசலேமிலுள்ள தேவனுடைய ஆலயத்துக்கென்று அவனிடத்தில் உற்சாகமாய்க் காணிக்கை கொடுத்து அனுப்புகிறதுமன்றி, அவனுக்குப் பொன் வெள்ளி முதலிய திரவியங்களையும், மிருகஜீவன்களையும் கொடுத்து, உதவிசெய்யவேண்டும் என்று பெர்சியாவின் ராஜாவாகிய கோரேஸ் அறிவிக்கிறார் என்று தன் ராஜ்யமெங்கும் எழுதியனுப்பி விளம்பரம்பண்ணுவித்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எருசலேமிலுள்ள கர்த்தருடைய, ஆலயத்தைக் கட்டுகிறதற்குப் போகும்படி யூதா பென்யமீன் வம்சங்களின் தலைவரும் ஆசாரியரும் லேவியருமன்றி, எவர்கள் ஆவியை தேவன் ஏவினாரோ அவர்கள் எல்லாரும் எழும்பினா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எருசலேமிலுள்ள கர்த்தருடைய, ஆலயத்தைக் கட்டுகிறதற்குப் போகும்படி யூதா பென்யமீன் வம்சங்களின் தலைவரும் ஆசாரியரும் லேவியருமன்றி, எவர்கள் ஆவியை தேவன் ஏவினாரோ அவர்கள் எல்லாரும் எழும்பினா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எருசலேமிலுள்ள கர்த்தருடைய, ஆலயத்தைக் கட்டுகிறதற்குப் போகும்படி யூதா பென்யமீன் வம்சங்களின் தலைவரும் ஆசாரியரும் லேவியருமன்றி, எவர்கள் ஆவியை தேவன் ஏவினாரோ அவர்கள் எல்லாரும் எழும்பினா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ச் சுற்றிலும் குடியிருக்கிற யாவரும் மனஉற்சாகமாய்க் காணிக்கை கொடுத்ததுமன்றி, வெள்ளிப் பணிமுட்டுகளையும் பொன்னையும் மற்ற வஸ்துக்களையும் மிருகஜீவன்களையும் உச்சிதமான பொருள்களையும் கொடுத்து, அவர்கள் கைகளைத் திடப்படுத்தினா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ச் சுற்றிலும் குடியிருக்கிற யாவரும் மனஉற்சாகமாய்க் காணிக்கை கொடுத்ததுமன்றி, வெள்ளிப் பணிமுட்டுகளையும் பொன்னையும் மற்ற வஸ்துக்களையும் மிருகஜீவன்களையும் உச்சிதமான பொருள்களையும் கொடுத்து, அவர்கள் கைகளைத் திடப்படுத்தினா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புகாத்நேச்சார் எருசலேமிலிருந்து கொண்டுவந்து, தன் தேவனுடைய கோவிலிலே வைத்திருந்த கர்த்தருடைய ஆலயத்து பணிமுட்டுகளையும் கோரேஸ் ராஜா எடுத்துக்கொடுத்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புகாத்நேச்சார் எருசலேமிலிருந்து கொண்டுவந்து, தன் தேவனுடைய கோவிலிலே வைத்திருந்த கர்த்தருடைய ஆலயத்து பணிமுட்டுகளையும் கோரேஸ் ராஜா எடுத்துக்கொடுத்தா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புகாத்நேச்சார் எருசலேமிலிருந்து கொண்டுவந்து, தன் தேவனுடைய கோவிலிலே வைத்திருந்த கர்த்தருடைய ஆலயத்து பணிமுட்டுகளையும் கோரேஸ் ராஜா எடுத்துக்கொடுத்தா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களைப் பெர்சியாவின் ராஜாவாகிய கோரேஸ் பொக்கிஷக்காரனாகிய மித்திரேதாத்தின் கையினால் எடுக்கச்செய்து, யூதாவின் அதிபதியாகிய சேஸ்பாத்சாரிடத்தில் எண்ணிக்கொடுத்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களைப் பெர்சியாவின் ராஜாவாகிய கோரேஸ் பொக்கிஷக்காரனாகிய மித்திரேதாத்தின் கையினால் எடுக்கச்செய்து, யூதாவின் அதிபதியாகிய சேஸ்பாத்சாரிடத்தில் எண்ணிக்கொடுத்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களின் தொகையாவது: பொன் தட்டுகள் முப்பது, வெள்ளித்தாலங்கள் ஆயிரம், கத்திகள் இருபத்தொன்ப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களின் தொகையாவது: பொன் தட்டுகள் முப்பது, வெள்ளித்தாலங்கள் ஆயிரம், கத்திகள் இருபத்தொன்ப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ற்கிண்ணங்கள் முப்பது, வெள்ளிக்கிண்ணங்கள் நானூற்றுப்பத்து, மற்றப் பணிமுட்டுகள் ஆயிர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 வெள்ளிப் பணிமுட்டுகளெல்லாம் ஐயாயிரத்து நானூறு, இவைகளையெல்லாம் சேஸ்பாத்சார், சிறையிருப்பினின்று விடுதலைபெற்றவர்கள் பாபிலோனிலிருந்து எருசலேமுக்குப் போகையில், எடுத்துக்கொண்டுபோனா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 வெள்ளிப் பணிமுட்டுகளெல்லாம் ஐயாயிரத்து நானூறு, இவைகளையெல்லாம் சேஸ்பாத்சார், சிறையிருப்பினின்று விடுதலைபெற்றவர்கள் பாபிலோனிலிருந்து எருசலேமுக்குப் போகையில், எடுத்துக்கொண்டுபோ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8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ইষ্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পারস্যের রাজা কোরসের রাজত্বের প্রথম বছরেপ্রভু একটি ঘোষণা করবার জন্য তাঁকে উত্সাহিত করলেন| কোর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ই ঘোষণাটি লিখিযে নিলেন এবং তাঁর রাজ্যের সব জায়গায সেটি পড়াবার ব্যবস্থা করলেন| যিরমিয়র মুখ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 প্রভুর এই বার্তাটি যাতে প্রচার হয় তার জন্য এই ব্যবস্থা হল| ঘোষণাটি এইরূ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পারস্যের রাজা কোরসের কাছ থেকে:স্বর্গের প্রভু আমায় পৃথিবীর সমস্ত রাজ্য উপহার দিয়েছেন| যিহূ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শের জেরুশালেমে তাঁর জন্য একটি মন্দির নির্মাণের নিমিত্ত তিনি আমাকে নিযুক্ত করে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যদি তোমাদের মধ্যে তাঁর কোন লোক বাস করে তবে তারা য়েন তাদের যিহূদা দেশের জেরুশালেম শহরে গি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স্রায়েলের ঈশ্বর, প্রভুর জন্য একটি মন্দির নির্মাণ করে য়েটি জেরুশালেমে আছে| প্রভু তাদের আশীর্বা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সমস্ত জায়গায যেখানে বেঁচে যাওয়া ইস্রায়েলীযরা বাস করে তাদের সেখানকার অধিবাসীদের সমর্থন অবশ্য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ওয়া দরকার| জেরুশালেমে ঈশ্বরের মন্দির নির্মাণের জন্য প্রত্যেককে তাদের সোনা, রূপো, গবাদি পশু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ন্যান্য রয়োজনীয় সামগ্রী দান কর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তখন যিহূদা ও বিন্যামীন উপজাতির পরিবারের অধিনায়করা প্রভুর মন্দির নির্মাণের জন্য জেরুশালেমে য়ে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স্তুত হল| অন্যান্য লোকরাও, যারা ঈশ্বরের দ্বারা উত্সাহিত হয়েছিল, তারাও তাদের সঙ্গে য়োগদান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স্তুত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এই কাজের জন্য তাদের প্রতিবেশীরা সকলেই মুক্তহস্তে তাদের সোনা, রূপো, গবাদি পশুসহ আরো অন্যা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হুমূল্য উপহার দান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য়ে সমস্ত জিনিষ মূলতঃ জেরুশালেমে প্রভুর মন্দিরে ছিল সেগুলিও পারস্য-রাজ কোরস সেখান থেকে বের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নলেন| এই জিনিষগুলি রাজা নবূখদ্নিত্‌সর বের করে নিয়ে এসে তাঁর মন্দিরে মূর্ত্তিসমূহের মধ্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খে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রাজা কোরস তাঁর কোষাধ্যক্ষ মিত্রদাতের হাত দিয়ে সেই সমস্ত সামগ্রী বের করে ইহুদী নেতা শেশ্বস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তে প্রভুর মন্দিরের জন্য তুলে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মিত্রদাত য়ে সমস্ত সামগ্রী এনেছিলেন তার মধ্যে ছিল:সোনার থালা 30 রূপোর থালা 1,000 ছুরি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টুসমূহ 29]]></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সোনার বাটি 30 ঠিক সোনার বাটির মত রূপোর বাটি 410 এবং অন্যান্য পাত্র 1,000]]></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সেখানে সব সমেত 5,400 টি সোনার এবং রূপোর জিনিষ ছিল| য়ে সমস্ত বন্দী বাবিল ছেড়ে জেরুশালেমে ফি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চ্ছিল তাদের সঙ্গে শেশ্বসর এই সমস্ত জিনিষ এনে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1]]></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2026-10-21T09:39:23Z</dcterms:created>
  <dcterms:modified xsi:type="dcterms:W3CDTF">2026-10-21T09:39:23Z</dcterms:modified>
  <dc:title>ইষ্রা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