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 அரசாளும் காலத்தில் பாபிலோனிலிருந்து என்னோடேகூட வந்த தங்கள் பிதாக்கள் வம்சங்களின் தலைவரும் அவர்கள் வம்ச அட்டவணைகளும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ெகாசின் புத்திரரில் கெர்சோம், இத்தாமாரின் புத்திரரில் தானியேல் தாவீதின் புத்திரரில் அத்தூஸ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ோஷின் புத்திரரில் ஒருவனான செக்கனியாவின் புத்திரரில் சகரியாவும் அவனோடேகூட வம்ச அட்டவணையில் எழுதியிருக்கிற நூற்றைம்பது ஆண்மக்கள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கரத்மோவாபின் புத்திரரில் செரகியாவின் குமாரனாகிய எலியோனாயும், அவனோடேகூட இருநூறு ஆண்மக்கள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ெக்கனியாவின் புத்திரரில் யகசியேலின் குமாரனும், அவனோடேகூட முந்நூறு ஆண்மக்கள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ினின் புத்திரரில் யோனத்தானின் குமாரனாகிய ஏபேதும், அவனோடேகூட ஐம்பது ஆண்மக்கள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லாமின் புத்திரரில் அதலியாவின் குமாரனாகிய எஷாயாவும், அவனோடேகூட எழுபது ஆண்மக்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ெப்பதியாவின் புத்திரரில் மிகவேலின் குமாரனாகிய செப்பதியாவும், அவனோடேகூட எண்பது ஆண்மக்கள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பின் புத்திரரில் யெகியேலின் குமாரனாகிய ஒபதியாவும், அவனோடேகூட இருநூற்றுப் பதினெட்டு ஆண்மக்கள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லோமித்தின் புத்திரரில் யொசிபியாவின் குமாரனும், அவனோடேகூட நூற்றறுபது ஆண்மக்கள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யாயின் புத்திரரில் பெயாயின் குமாரனாகிய சகரியாவும், அவனோடேகூட இருபத்தெட்டு ஆண்மக்கள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காதின் புத்திரரில் காத்தானின் குமாரனாகிய யோகனானும் அவனோடேகூட நூற்றுப்பத்து ஆண்மக்கள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ோனிகாமின் கடைசிப்புத்திரரான எலிபேலேத், ஏயெல், செமாயா என்னும் நாமங்களுள்ளவர்களும், அவர்களோடேகூட அறுபது ஆண்மக்கள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க்வாயின் புத்திரரில் ஊத்தாயும், சபூதும், அவர்களோடேகூட எழுபது ஆண்மக்களும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ை நான் அகாவாவுக்கு ஓடுகிற நதியண்டையிலே கூட்டிக்கொண்டுபோனேன்; அங்கே மூன்றுநாள் தங்கியிருந்தோம்; நான் ஜனங்களையும் ஆசாரியரையும் பார்வையிடும்போது, லேவியின் புத்திரரில் ஒருவரையும் அங்கே காணவில்லை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ை நான் அகாவாவுக்கு ஓடுகிற நதியண்டையிலே கூட்டிக்கொண்டுபோனேன்; அங்கே மூன்றுநாள் தங்கியிருந்தோம்; நான் ஜனங்களையும் ஆசாரியரையும் பார்வையிடும்போது, லேவியின் புத்திரரில் ஒருவரையும் அங்கே காணவில்லை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எலியேசர், அரியேல், செமாயா, எல்நாத்தான், யாரிப், எல்நாத்தான், நாத்தான், சகரியா, மிசுல்லாம் என்னும் தலைவரையும், யோயாரிப், எல்நாத்தான் என்னும் புத்திமான்களையும் அழைப்ப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எலியேசர், அரியேல், செமாயா, எல்நாத்தான், யாரிப், எல்நாத்தான், நாத்தான், சகரியா, மிசுல்லாம் என்னும் தலைவரையும், யோயாரிப், எல்நாத்தான் என்னும் புத்திமான்களையும் அழைப்ப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சிப்பியா என்னும் ஸ்தலத்திலிருக்கிற தலைவனாகிய இத்தோவிடத்திற்குச் செய்தி கொண்டுபோக அவர்களுக்குக் கற்பித்து, நமது தேவனுடைய ஆலயத்துப் பணிவிடைக்காரரை எங்களிடத்திற்கு அழைத்துவரும்படி அவர்கள் கசிப்பியா என்னும் ஸ்தலத்திலிருக்கிற தங்கள் சகோதரனாகிய இத்தோவுக்கும், நிதனீமியருக்கும் சொல்லவேண்டிய வார்த்தைகளைச் சொல்லிக்கொடு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சிப்பியா என்னும் ஸ்தலத்திலிருக்கிற தலைவனாகிய இத்தோவிடத்திற்குச் செய்தி கொண்டுபோக அவர்களுக்குக் கற்பித்து, நமது தேவனுடைய ஆலயத்துப் பணிவிடைக்காரரை எங்களிடத்திற்கு அழைத்துவரும்படி அவர்கள் கசிப்பியா என்னும் ஸ்தலத்திலிருக்கிற தங்கள் சகோதரனாகிய இத்தோவுக்கும், நிதனீமியருக்கும் சொல்லவேண்டிய வார்த்தைகளைச் சொல்லிக்கொடு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சிப்பியா என்னும் ஸ்தலத்திலிருக்கிற தலைவனாகிய இத்தோவிடத்திற்குச் செய்தி கொண்டுபோக அவர்களுக்குக் கற்பித்து, நமது தேவனுடைய ஆலயத்துப் பணிவிடைக்காரரை எங்களிடத்திற்கு அழைத்துவரும்படி அவர்கள் கசிப்பியா என்னும் ஸ்தலத்திலிருக்கிற தங்கள் சகோதரனாகிய இத்தோவுக்கும், நிதனீமியருக்கும் சொல்லவேண்டிய வார்த்தைகளைச் சொல்லிக்கொடு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ங்கள்மேலிருந்த எங்கள் தேவனுடைய தயையுள்ள கரத்தின்படியே இஸ்ரவேலுக்குப் பிறந்த லேவியின் குமாரனாகிய மகேலியின்புத்திரரில் புத்தியுள்ள மனுஷனாகிய செரபியாவும் அவன் குமாரரும் சகோதரருமான பதினெட்டுப்பேர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ங்கள்மேலிருந்த எங்கள் தேவனுடைய தயையுள்ள கரத்தின்படியே இஸ்ரவேலுக்குப் பிறந்த லேவியின் குமாரனாகிய மகேலியின்புத்திரரில் புத்தியுள்ள மனுஷனாகிய செரபியாவும் அவன் குமாரரும் சகோதரருமான பதினெட்டுப்பேர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ங்கள்மேலிருந்த எங்கள் தேவனுடைய தயையுள்ள கரத்தின்படியே இஸ்ரவேலுக்குப் பிறந்த லேவியின் குமாரனாகிய மகேலியின்புத்திரரில் புத்தியுள்ள மனுஷனாகிய செரபியாவும் அவன் குமாரரும் சகோதரருமான பதினெட்டுப்பேர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ரின் புத்திரரில் அஷபியாவும் அவனோடே எஷாயரவும் அவன் சகோதரரும் அவர்கள் குமாரருமான இருபதுபேர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ரின் புத்திரரில் அஷபியாவும் அவனோடே எஷாயரவும் அவன் சகோதரரும் அவர்கள் குமாரருமான இருபதுபேரைய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ம் பிரபுக்களும் லேவியருக்குப் பணிவிடைக்காரராக வைத்த நிதனீமியரில் இருநூற்று இருபதுபேரையும், எங்களிடத்தில் அழைத்துக்கொண்டுவந்தார்கள்; அவர்கள் எல்லாருடைய பேர்களும் குறிக்கப்பட்ட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ம் பிரபுக்களும் லேவியருக்குப் பணிவிடைக்காரராக வைத்த நிதனீமியரில் இருநூற்று இருபதுபேரையும், எங்களிடத்தில் அழைத்துக்கொண்டுவந்தார்கள்; அவர்கள் எல்லாருடைய பேர்களும் குறிக்கப்பட்ட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ாங்கள் எங்கள் தேவனுக்கு முன்பாக எங்களைத் தாழ்த்துகிறதற்கும், எங்களுக்காகவும் எங்கள் பிள்ளைகளுக்காகவும் எங்கள் சகல பொருள்களுக்காகவும் செவ்வையான வழியைத் தேடுகிறதற்கும், நான் அங்கே அந்த அகாவா நதியண்டையிலே உபவாசத்தைக் கூறி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ாங்கள் எங்கள் தேவனுக்கு முன்பாக எங்களைத் தாழ்த்துகிறதற்கும், எங்களுக்காகவும் எங்கள் பிள்ளைகளுக்காகவும் எங்கள் சகல பொருள்களுக்காகவும் செவ்வையான வழியைத் தேடுகிறதற்கும், நான் அங்கே அந்த அகாவா நதியண்டையிலே உபவாசத்தைக் கூற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ங்கள் உபவாசம்பண்ணி, எங்கள் தேவனிடத்திலே அதைத் தேடினோம்; எங்கள் விண்ணப்பத்தைக் கேட்டருள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நான் ஆசாரியரின் தலைவரிலே பன்னிரண்டுபேராகிய செரெபியாவையும், அஷபியாவையும், அவர்கள் சகோதரரிலே பத்துப்பேரையும் பிரித்தெடு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நான் ஆசாரியரின் தலைவரிலே பன்னிரண்டுபேராகிய செரெபியாவையும், அஷபியாவையும், அவர்கள் சகோதரரிலே பத்துப்பேரையும் பிரித்தெடு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ம், அவருடைய ஆலோசனைக்காரரும், அவருடைய பிரபுக்களும், அங்கேயிருந்த சகல இஸ்ரவேலரும், எங்கள் தேவனுடைய ஆலயத்துக்கென்று எடுத்துக்கொடுத்த காணிக்கையாகிய வெள்ளியையும், பொன்னையும், பணிமுட்டுகளையும் அவர்களிடத்தில் நிறுத்துக் கொடுத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ம், அவருடைய ஆலோசனைக்காரரும், அவருடைய பிரபுக்களும், அங்கேயிருந்த சகல இஸ்ரவேலரும், எங்கள் தேவனுடைய ஆலயத்துக்கென்று எடுத்துக்கொடுத்த காணிக்கையாகிய வெள்ளியையும், பொன்னையும், பணிமுட்டுகளையும் அவர்களிடத்தில் நிறுத்துக் கொடுத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கையிலே நான் அறுநூற்று ஐம்பது தாலந்து வெள்ளியையும், நூறுதாலந்து நிறையான வெள்ளிப் பணிமுட்டுகளையும், நூறுதாலந்து பொன்ன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கையிலே நான் அறுநூற்று ஐம்பது தாலந்து வெள்ளியையும், நூறுதாலந்து நிறையான வெள்ளிப் பணிமுட்டுகளையும், நூறுதாலந்து பொன்னைய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யிரம் தங்கக்காசு பெறுமான இருபது பொற்கிண்ணங்களையும், பொன்னைப்போல எண்ணப்பட்ட பளபளப்பான இரண்டு நல்ல வெண்கலப்பாத்திரங்களையும் நிறுத்துக்கொடு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நீங்கள் கர்த்தருக்குப் பரிசுத்தமானவர்கள்; இந்தப்பணிமுட்டுகளும், உங்கள் பிதாக்களுடைய தேவனாகிய கர்த்தருக்கு மனஉற்சாகமாய்ச் செலுத்தப்பட்ட இந்த வெள்ளியும், இந்தப் பொன்னும் பரிசுத்தமானவை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நீங்கள் கர்த்தருக்குப் பரிசுத்தமானவர்கள்; இந்தப்பணிமுட்டுகளும், உங்கள் பிதாக்களுடைய தேவனாகிய கர்த்தருக்கு மனஉற்சாகமாய்ச் செலுத்தப்பட்ட இந்த வெள்ளியும், இந்தப் பொன்னும் பரிசுத்தமானவை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அதை எருசலேமிலிருக்கிற தேவனுடைய ஆலயத்தின் அறைகளில் ஆசாரியர் லேவியருடைய பிரபுக்களுக்கும் இஸ்ரவேலுடைய வம்சத்தலைவர்களுக்கும் முன்பாக நிறுத்து ஒப்புவிக்குமட்டும் விழிப்பாயிருந்து, அதைக் காத்துக்கொள்ளுங்கள் என்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அதை எருசலேமிலிருக்கிற தேவனுடைய ஆலயத்தின் அறைகளில் ஆசாரியர் லேவியருடைய பிரபுக்களுக்கும் இஸ்ரவேலுடைய வம்சத்தலைவர்களுக்கும் முன்பாக நிறுத்து ஒப்புவிக்குமட்டும் விழிப்பாயிருந்து, அதைக் காத்துக்கொள்ளுங்கள் என்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அதை எருசலேமிலிருக்கிற தேவனுடைய ஆலயத்தின் அறைகளில் ஆசாரியர் லேவியருடைய பிரபுக்களுக்கும் இஸ்ரவேலுடைய வம்சத்தலைவர்களுக்கும் முன்பாக நிறுத்து ஒப்புவிக்குமட்டும் விழிப்பாயிருந்து, அதைக் காத்துக்கொள்ளுங்கள் என்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அந்த ஆசாரியரும் லேவியரும், அந்த வெள்ளியையும் பொன்னையும் பணிமுட்டுகளையும் எருசலேமிலிருக்கிற எங்கள் தேவனுடைய ஆலயத்துக்குக் கொண்டுபோகும்படிக்கு, நிறுத்து வாங்கிக்கொ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அந்த ஆசாரியரும் லேவியரும், அந்த வெள்ளியையும் பொன்னையும் பணிமுட்டுகளையும் எருசலேமிலிருக்கிற எங்கள் தேவனுடைய ஆலயத்துக்குக் கொண்டுபோகும்படிக்கு, நிறுத்து வாங்கிக்கொ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் எருசலேமுக்குப்போக, முதலாம் மாதம் பன்னிரண்டாந்தேதியிலே, அகாவா நதியைவிட்டுப் பயணம் புறப்பட்டோம்; எங்கள் தேவனுடைய கரம் எங்களது, வழியிலே சத்துருவின் கைக்கும், பதிவிருக்கிறவர்களின் கைக்கும் எங்களைத் தப்புவித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் எருசலேமுக்குப்போக, முதலாம் மாதம் பன்னிரண்டாந்தேதியிலே, அகாவா நதியைவிட்டுப் பயணம் புறப்பட்டோம்; எங்கள் தேவனுடைய கரம் எங்களது, வழியிலே சத்துருவின் கைக்கும், பதிவிருக்கிறவர்களின் கைக்கும் எங்களைத் தப்புவித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் எருசலேமுக்குப்போக, முதலாம் மாதம் பன்னிரண்டாந்தேதியிலே, அகாவா நதியைவிட்டுப் பயணம் புறப்பட்டோம்; எங்கள் தேவனுடைய கரம் எங்களது, வழியிலே சத்துருவின் கைக்கும், பதிவிருக்கிறவர்களின் கைக்கும் எங்களைத் தப்புவித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எருசலேமுக்கு வந்து, அங்கே மூன்றுநாள் இருந்தபின்ப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லாம் நாளிலே அந்த வெள்ளியும் பொன்னும் பணிமுட்டுகளும், எங்கள் தேவனுடைய ஆலயத்தில் ஆசாரியனாகிய உரியாவின் குமாரன் மெரேமேத்தின் கையிலும், பினெகாசின் குமாரன் எலெயாசாரின் கையிலும், எல்லாவற்றிற்கும் இருந்த நிறையின்படி அதையும் நிறுத்து, ஒப்புவிக்கப்பட்டது; யெசுவாவின் குமாரன் யோசபாத்தும், பின்னூயின் குமாரன் நொவதிவும் என்கிற லேவியரும் அவர்களோடேகூட இரு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லாம் நாளிலே அந்த வெள்ளியும் பொன்னும் பணிமுட்டுகளும், எங்கள் தேவனுடைய ஆலயத்தில் ஆசாரியனாகிய உரியாவின் குமாரன் மெரேமேத்தின் கையிலும், பினெகாசின் குமாரன் எலெயாசாரின் கையிலும், எல்லாவற்றிற்கும் இருந்த நிறையின்படி அதையும் நிறுத்து, ஒப்புவிக்கப்பட்டது; யெசுவாவின் குமாரன் யோசபாத்தும், பின்னூயின் குமாரன் நொவதிவும் என்கிற லேவியரும் அவர்களோடேகூட இரு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லாம் நாளிலே அந்த வெள்ளியும் பொன்னும் பணிமுட்டுகளும், எங்கள் தேவனுடைய ஆலயத்தில் ஆசாரியனாகிய உரியாவின் குமாரன் மெரேமேத்தின் கையிலும், பினெகாசின் குமாரன் எலெயாசாரின் கையிலும், எல்லாவற்றிற்கும் இருந்த நிறையின்படி அதையும் நிறுத்து, ஒப்புவிக்கப்பட்டது; யெசுவாவின் குமாரன் யோசபாத்தும், பின்னூயின் குமாரன் நொவதிவும் என்கிற லேவியரும் அவர்களோடேகூட இரு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நிறையெல்லாம் அக்காலத்தில் எழுதப்பட்ட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பு ராஜாவின் சன்னதுகளை நதிக்கு இப்புறத்திலிருக்கிற ராஜாவின தேசாதிபதிகளுக்கும் அதிகாரிகளுக்கும் ஒப்புவித்தார்கள்; அப்பொழுது அவர்கள் ஜனங்களுக்கும் தேவனுடைய ஆலயத்துக்கும் உதவியா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பு ராஜாவின் சன்னதுகளை நதிக்கு இப்புறத்திலிருக்கிற ராஜாவின தேசாதிபதிகளுக்கும் அதிகாரிகளுக்கும் ஒப்புவித்தார்கள்; அப்பொழுது அவர்கள் ஜனங்களுக்கும் தேவனுடைய ஆலயத்துக்கும் உதவிய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ైన అర్తహషస్త ఏలుబడి కాలమందు బబులోను దేశమునుండి నాతోకూడ వచ్చిన యింటి పెద్దల వంశావళ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ఫీనెహాసు వంశములో గెర్షోమును, ఈతామారు వంశములో దానియేలును, దావీదు వంశములో హట్టూష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షెకన్యా పరోషుల వంశములలో జెకర్యాయు వంశావళికి నూట ఏబదిమంది పురుషులును లెక్కింప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హత్మోయాబు వంశములో జెరహ్య కుమారుడైన ఎల్యో యేనైయు రెండు వందలమంది పురు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షెకన్యా వంశములో యహజీయేలు కుమారుడును మూడువందల మంది పురు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దీను వంశములో యోనాతాను కుమారుడైన ఎబెదును ఏబదిమంది పురు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ఏలాము వంశములో అతల్యా కుమారుడైన యెషయాయు డెబ్బది మంది పురు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షెఫట్య వంశములో మిఖాయేలు కుమారుడైన జెబద్యాయు ఎనుబదిమంది పురు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ోవాబు వంశములో యెహీయేలు కుమారుడైన ఓబ ద్యాయు రెండువందల పదునెనిమిదిమంది పురు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షెలోమీతు వంశములో యోసిప్యా కుమారుడును నూట అరువదిమంది పురు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బేబై వంశములో బేబై కుమారుడైన జెకర్యాయు ఇరువది ఎనిమిదిమంది పురుషు 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జ్గాదు వంశములో హక్కాటాను కుమారుడైన యోహానానును నూట పదిమంది పురు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దోనీ కాముయొక్క చిన్న కుమారులలో ఎలీపేలెటును యెహీ యేలును షెమయాయు అరువదిమంది పురు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బిగ్వయి వంశములో ఊతైయును జబ్బూదును డెబ్బది మంది పురుషు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ీరిని నేను అహవా వైపునకు పారు నదియొద్దకు సమకూర్చితిని. అచ్చట మేము మూడు దిన ములు గుడార 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టిమి. అంతలో నేను జనులను యాజకులను తనికీ చూడగా లేవీయుడొకడును నాకు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నేను పెద్దలైన ఎలీయెజెరు అరీయేలు షెమయా ఎల్నాతాను యారీబు ఎల్నాతాను నాతాను జెకర్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ెషుల్లాము అను వారిని, ఉపదేశకులగు యోయారీబు ఎల్నాతానులను పిలువనం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సిప్యా అను స్థల మందుండు అధికారియైన ఇద్దోయొద్దకు వారిని పంపి, మా దేవుని మందిరమునకు పరిచారక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యొద్దకు తీసికొని వచ్చునట్లుగా కాసిప్యా అను స్థలమందుండు ఇద్దోతోను అతని బంధువులైన నెతీనీయు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వలసిన మాటలను వారికి తెలియజెప్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ా దేవుని కరుణా హస్తము మాకు తోడుగా ఉన్నందున వారు ప్రజ్ఞావంతుడైన ఒకనిని షేరేబ్యాను అతని కుమా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లను, పదు నెనిమిదిమందిని తోడుకొని వచ్చిరి. ఆ ప్రజ్ఞావంతుడు మహలి కుమారులలో ఒకడు; ఈ మహ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నకు పుట్టిన లేవి వంశస్థ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హషబ్యాను అతనితోకూడ మెరారీయుడగు యెషయాను అతని బంధువులును వారి కుమారులునైన యిరువదిమందిని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ుకొన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లేవీయులు చేయవలసిన సేవలో తోడ్పడుటకై దావీదును అధిపతులును నిర్ణయించిన నెతీనీయులలో రెండ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రువదిమంది వచ్చిరి. వీరందరును పేర్లు ఉదాహరింపబడి నియమింపబడిన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దేవుని సన్నిధిని మమ్మును మేము దుఃఖపరచుకొని, మాకును మా చిన్న వారికిని మా ఆస్తికిని శు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ాణము కలుగునట్లుగా ఆయనను వేడుకొనుటకు అహవా నదిదగ్గర ఉప వాసముండుడని ప్రకట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ేలు కలుగజేయుటకై ఆయనను ఆశ్రయించు వారికందరికిని మా దేవుని హస్తము తోడుగా ఉండునుగాని, ఆయన హస్త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ఉగ్రతయు ఆయనను విసర్జించు వారందరిమీదికి వచ్చునని మేము రాజుతో చెప్పియుంటిమి గనుక మార్గ మంద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 విషయమై మాకు సహాయము చేయునట్లు కాల్బలమును రౌతులును రాజునొద్ద కావలెనని మనవి చేయుటకు సిగ్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తో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ేముఉపవాసముండి ఆ సంగతినిబట్టి మా దేవుని వేడుకొనగా ఆయన మా మనవిని అంగీకర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గనుక నేను యాజ కులలోనుండి ప్రధానులైన పండ్రెండు మందిని, అనగా షేరేబ్యాను హషబ్యాను వీరి బంధువ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ిమందిని ఏర్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ా దేవుని మందిరమును ప్రతిష్ఠించుట విషయ ములో రాజును అతని మంత్రులును అధిపతులును అక్కడ 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ందరును ప్రతిష్ఠించిన వెండిబంగార ములను ఉపకరణములను తూచి వారికి అప్పగ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ెయ్యిన్ని మూడువందల మణుగుల వెండిని రెండువందల మణుగుల వెండి ఉపకరణములను, రెండువందల మణుగ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ఏడువేల తులములుగల యిరువది బంగా రపు గిన్నెలను, బంగారమంత వెలగల పరిశుద్ధమైన రెండు రాగి పాత్రలను త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ిచేతికి అప్పగించిమీరు యెహోవాకు ప్రతిష్ఠింపబడినవారు, పాత్రలును ప్రతి ష్ఠితములైనవి. ఈ వె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ములును మీ పితరుల దేవుడైన యెహోవాకు స్వేచ్ఛార్పణలై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కాబట్టి మీరు యెరూషలేములో యెహోవా మందిరపు ఖజానా గదులలో, యాజకులయొక్కయు లేవీయుల యొక్కయు ఇశ్ర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్దలయొక్కయు ప్రధానులైన వారి యెదుట, వాటిని తూచి అప్పగించు వరకు వాటిని భద్రముగా ఉంచుడని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ాబట్టి యాజకులును లేవీయులును వాటి యెత్తు ఎంతో తెలిసికొని, యెరూషలేములోనున్న మన దేవుని మందిర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పోవుటకై ఆ వెండి బంగారములను పాత్రలను తీ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ేము మొదటి నెల పండ్రెండవ దినమందు యెరూష లేమునకు వచ్చుటకై అహవా నదినుండి బయలుదేరగా, మా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స్తము మాకు తోడుగా నుండి, శత్రువుల చేతిలోనుండియు మార్గమందు పొంచియున్నవారి చేతిలో నుండియు మ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మేము యెరూష లేమునకు వచ్చి మూడుదినములు అక్కడ బసచేస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నాలుగవ దినమున వెండి బంగారములును పాత్రలును మా దేవుని మందిరమందు యాజకుడైన ఊరియా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ెరేమోతుచేత తూనిక వేయబడెను. అతనితో కూడ ఫీనెహాసు కుమారుడైన ఎలియాజరు ఉండెను; వీరితో లేవీయులైన యేషూ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యోజాబాదును బిన్నూయి కుమారుడైన నోవద్యాయును కూడ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సంఖ్యచొప్పునను ఎత్తుచొప్పునను అన్నిటిని సరిచూచిన తరువాత వాటి యెత్తు ఎంతైనది లెక్కలలో వ్రా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మరియు చెరలోనికి కొనిపోబడిన వారికి పుట్టి చెరనుండి విడుదలనొంది తిరిగి వచ్చినవారు ఇశ్రాయేల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కి దహన బలులు అర్పించిరి. ఇశ్రాయేలీయులందరికొరకు పండ్రెండు ఎడ్లను తొంబది యారు పొట్టేళ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ెబ్బది యేడు గొఱ్ఱపిల్లలను, పాపపరిహారార్థబలిగా పండ్రెండు మేకపోతులను తెచ్చి అన్నిటిని దహనబల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అర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వారు రాజుయొక్క నిర్ణయములను రాజుయొక్క సేనాధిపతులకును నది యివతలనున్న అధికారులకును అప్పగ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వాత వీరు జనులకును దేవుని మందిరపు పనికిని సహాయ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2026-10-20T03:35:55Z</dcterms:created>
  <dcterms:modified xsi:type="dcterms:W3CDTF">2026-10-20T03:35:55Z</dcterms:modified>
  <dc:title>ఎజ్రా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