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ேசப்போகிறேன், சகித்திருங்கள்; நான் பேசினபின்பு பரியாசம்பண்ண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னுஷனைப்பார்த்தா அங்கலாய்க்கிறேன்? அப்படியானாலும் என் ஆவி விசனப்படாதிருக்கும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க் கவனித்துப்பாருங்கள், அப்பொழுது நீங்கள் பிரமித்து, உங்கள் வாயைக் கையால் பொத்திக்கொள்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நினைக்கையில் கலங்குகிறேன்; நடுக்கம் என் மாம்சத்தைப் பிட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ஜீவித்து விருத்தராகி, வல்லவராவானே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ுங்கூட அவர்கள் சந்ததியார் அவர்களுக்கு முன்பாகவும், அவர்கள் பிள்ளைகள் அவர்கள் கண்களுக்கு முன்பாகவும் திடப்ப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ீடுகள் பயமில்லாமல் பத்திரப்பட்டிருக்கும்; தேவனுடைய மிலாறு அவர்கள்மேல் வர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தங்கள் குழந்தைகளை ஒரு மந்தையைப்போல வெளியேபோகவிடுகிறார்கள்; அவர்கள் பிள்ளைகள் குதித்து விளையா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ம்புரையும் சுரமண்டலத்தையும் எடுத்துப் பாடி, கின்னரத்தின் ஓசைக்குச் சந்தோஷப்ப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்கள் வாழ்வு அவர்கள் கையிலிராது;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அழிவை அவனுடைய கண்கள் காணும், சர்வவல்லவருடைய உக்கிரத்தைக் குடி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யர்ந்தோரை நியாயந்தீர்க்கிற தேவனுக்கு அறிவை உணர்த்த யாராலாகும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நிர்வாகத்தோடும் சுகத்தோடும் வாழ்ந்து குறையற்ற பெலனுள்ளவனாய்ச் சா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டைய பால்பாத்திரங்கள் பாலால் நிரம்பியிருக்கிறது, அவன் எலும்புகளில் ஊன் புஷ்டிய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ேறொருவன் ஒரு நாளாவது சந்தோஷத்தோடே சாப்பிடாமல் மனக்கிலேசத்தோடே சா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ுவரும் சமமாய் மண்ணிலே படுத்துக்கொள்ளுகிறார்கள்; புழுக்கள் அவர்களை மூ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ுவரும் சமமாய் மண்ணிலே படுத்துக்கொள்ளுகிறார்கள்; புழுக்கள் அவர்களை மூ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உங்கள் நினைவுகளையும், நீங்கள் என்னைப்பற்றி அநியாயாமாய்க் கொண்டிருக்கும் ஆலோசனைகளையும் அறி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ரபுவினுடைய வீடு எங்கே? துன்மார்க்கருடைய கூடாரம் எங்கே என்று சொல்லுகி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ழிநடந்துபோகிறவர்களை நீங்கள் கேட்கவில்லையா? அவர்கள் சொல்லும் குறிப்புகளை நீங்கள் அறியவில்லை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ுன்மார்க்கன் ஆபத்துநாளுக்கென்று வைக்கப்படுகிறான்; அவன் கோபாக்கினையின் நாளுக்கென்று கொண்டுவரப்பட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கல்லறைக்குக் கொண்டுவரப்படுகிறான்; அவன் கோரி காக்கப்பட்ட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வீணான ஆறுதலை எனக்குச் சொல்லுகிறது என்ன? உங்கள் மறுமொழிகளில் உண்மைக்கேடு இருக்கிற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சனத்தைக் கவனமாய்க் கேளுங்கள்; இது நீங்கள் என்னைத் தேற்றரவுபண்ணுவதுபோல இ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ા બોલી રહ્યા પછી ભલે તમે મારી હાંસી કરજો. પણ હું બોલું છું ત્યાં સુધી ધીરજ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ં મારી ફરિયાદ માણસ સામે છે? હું શા માટે અધીરો ના થાઉ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ી દશા તો જુઓ! અને આઘાત પામજો મહેરબાની કરીને તમારા મોઢા પર તમારો હાથ મૂકી અને ઢાંકી દ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યાદ કરું છું ત્યારે ગભરાઇ જાઉં છું. હું ભયથી જી ઊઠ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ા માટે દુષ્ટ માણસો લાંબુ જીવે છે? શા માટે તેઓ વૃદ્ધ થાય છે અને સફળ રહ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ુષ્ટ લોકો તેમના સંતાનોને મોટાં થતા જુએ છે. દુષ્ટ લોકો પોતાના પૌત્ર-પૌત્રીઓને જોવા માટે જી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મનાં ઘર સુરક્ષિત હોય છે, તેઓ ડરતા નથી તેઓને સજા આપવા માટે દેવ લાકડીનો ઊપયોગ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ના બળદો જાતીય સંબધ બાંધવામાં કદી નિષ્ફળ જતા નથી. તેઓની ગાયો વાછરડાંઓને જન્મ આપ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છરડાંઓ મરેલા જન્મ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ુષ્ટ લોકો તેઓના સંતાનોને ઘેટાંના બચ્ચાંઓની જેમ બહાર રમવા મોકલે છે. તેઓના સંતાનો આસપાસ ના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નાચગાનમાં પોતાનો સમય પસાર કરે છે, તેઓ વાંસળી, સારંગી અને ખંજરીના તાલે ગાય છે અને ઝૂ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ુષ્ટ લોકો તેઓના જીવન દરમ્યાન સફળ થવાનો આનંદ માણે છે. ત્યાર પછી તેઓ મૃત્યુ પામે છે અને પીડા વ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કબરમા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ો પણ દુષ્ટ લોકો દેવને કહે છે, ‘અમને એકલા મૂકી દો’ તમે અમારી પાસે શું કરાવવા માગો છો તેની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ં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કહે છે, ‘સર્વસમર્થ દેવ કોણ છે? અમારે તેમની સેવા શા માટે કરવી જોઇએ? શું એમને પ્રાર્થના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ઇ નહિ વળ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સાચું છે કે દુષ્ટ લોકો પોતાની જાતે સફળ થયા નથી. હું તેઓની સલાહ પ્રમાણે અનુસ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કેટલીવાર દેવ અવારનવાર દુષ્ટ લોકોનો દીવો ફૂંક મારીને ઓલવે છે? કેટલીવાર દુષ્ટ લોકોને સમસ્ય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પણે એને કેટલીવાર હવામાં ખરસલાંની જેમ ઊડી જતો જોયો છે? વંટોળિયામાં ફોતરાઁની જેમ ફૂકાંઇ જતો જો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કહેશો, ‘દેવ તેઓના પાપની સજા તેઓના સંતાનોને કરે છે.’ પણ દેવ જો તેઓને સજા કરે, તોજ તેઓને જ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કે તેઓ તેઓના પોતાના પાપોને લીધેજ સજા ભોગવી રહ્યા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ાપીને પોતાની સજા જોવા દો. તેને સર્વસમર્થ દેવનો ક્રોધ અનુભવ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દુષ્ટ માણસના જીવનનો અંત આવે છે, અને તે મરી જાય છે, તે તેની પાછળ રહેલા કુટુંબની ચિંતા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ાણસ શું દેવને પાઠ ભણાવી શકશે? દેવ ઉચ્ચ સ્થાનના લોકોનો પણ અભિપ્રાય બાં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ોઇ માણસ મરી જાય છે ત્યાં સુધી તંદુરસ્ત રહે છે તથા સુખચેનમ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ા શરીરને સારું પોષણ મળ્યું હતું અને તેના હાડકાં હજીપણ મજબૂ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બીજો તો પોતાના જીવનમાં કષ્ટ ભોગવતો મૃત્યુ પામે છે, અને કદી સુખનો અનુભવ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ણ માટીમાં તો એ બંને એક સાથે મળી જાય છે અને જીવડાં તેઓ બંને ઉપર પથરાઇ જાય છે અને તેમને ઢાંકી દ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ુઓ, તમારા વિચારો હું જાણું છું અને હું જાણું છું તમે મને દુ:ખ પહોચાડવા માગ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કહો છો, ‘એ મહાશયનું ઘર ક્યાં છે? એ દુષ્ટ માણસ વસતો હતો તે જગા ક્યાં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શું તમે રસ્તે જનારાઓને પૂછયું? તમે ખાત્રીપૂર્વક તેઓની વાતો માન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ભૂંડો માણસ સંકટના સમયે બચી જાય છે. દેવના કોપમાંથી દુષ્ટ ઊગર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ણે જે દુષ્કમોર્ કર્યા તે માટે તેને કોઇ જાહેરમાં ઠપકો આપી શકતું નથી. તેણે જે કર્યુ છે ત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સજા આપનાર કોઇ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ઊલટું તેની કબરનુ રક્ષણ કરવાની વ્યવસ્થા કરવામાં આવી છે. તેને માન અપ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ની કબરમાં માટી પણ એની આસપાસ નરમાશથી પથરાઇ જાય છે. એની આગળ અને પાછળ મોટી મેદની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અને તમે! શા માટે મને ખોટા આશ્વાસન આપો છો? તમારા એક એક જવાબ સદંતર જૂઠ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અયૂબે જવાબ આપ્યો અન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ું જે કહું તે ધ્યાનથી સાંભળો અને મને એટલો તો દિલાસો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2026-10-22T04:56:21Z</dcterms:created>
  <dcterms:modified xsi:type="dcterms:W3CDTF">2026-10-22T04:56:21Z</dcterms:modified>
  <dc:title>અયૂબ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