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7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lently the shades of evening 
Gather round my lonely door ; 
Silently they bring before me 
Faces I shall see no 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not lost, but gone before us ! 
Let them never be forgot : 
Sweet their memory to the lonely ; 
In our hearts they perish no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w such holy memories cluster, 
Like the stars when storms are past ; 
Pointing up to that far heaven, 
Where we hope to meet at la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2026-07-30T13:01:33Z</dcterms:created>
  <dcterms:modified xsi:type="dcterms:W3CDTF">2026-07-30T13:01:33Z</dcterms:modified>
  <dc:title>Hymn : 289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