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lently the shades of evening 
Gather round my lonely door ; 
Silently they bring before me 
Faces I shall see no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not lost, but gone before us ! 
Let them never be forgot : 
Sweet their memory to the lonely ; 
In our hearts they perish no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such holy memories cluster, 
Like the stars when storms are past ; 
Pointing up to that far heaven, 
Where we hope to meet at l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2026-09-14T09:17:02Z</dcterms:created>
  <dcterms:modified xsi:type="dcterms:W3CDTF">2026-09-14T09:17:02Z</dcterms:modified>
  <dc:title>Hymn : 289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