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பிதாக்களின் குடும்பத்தாராகிய சிறியவர்களும் பெரியவர்களுமாய் இன்ன வாசலுக்கு இன்னாரென்று சீட்டுப்போட்டுக்கொண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பிதாக்களின் குடும்பத்தாராகிய சிறியவர்களும் பெரியவர்களுமாய் இன்ன வாசலுக்கு இன்னாரென்று சீட்டுப்போட்டு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ீழ்ப்புறத்திற்குச் செலேமியாவுக்குச் சீட்டு விழுந்தது; விவேகமுள்ள யோசனைக்காரனாகிய சகரியா என்னும் அவன் குமாரனுக்குச் சீட்டுப் போட்டபோது, அவன் சீட்டு வடபுறத்திற்கென்று விழ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ீழ்ப்புறத்திற்குச் செலேமியாவுக்குச் சீட்டு விழுந்தது; விவேகமுள்ள யோசனைக்காரனாகிய சகரியா என்னும் அவன் குமாரனுக்குச் சீட்டுப் போட்டபோது, அவன் சீட்டு வடபுறத்திற்கென்று விழ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ஓபேத்ஏதேமுக்குத் தென்புறத்திற்கும், அவன் குமாரருக்கு அசுப்பீம் வீட்டிற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ூப்பீமுக்கும், ஓசாவுக்கும் மண்போட்டு உயர்த்தப்பட்ட வழியும் காவலுக்கு எதிர்காவலும் இருக்கிற மேற்புறமான வாசலுக்கும் சீட்டு விழ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ூப்பீமுக்கும், ஓசாவுக்கும் மண்போட்டு உயர்த்தப்பட்ட வழியும் காவலுக்கு எதிர்காவலும் இருக்கிற மேற்புறமான வாசலுக்கும் சீட்டு விழ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லேவியரான ஆறுபேரும், வடக்கே பகலிலே நாலுபேரும், தெற்கே பகலிலே நாலுபேரும், அசுப்பீம் வீட்டண்டையில் இரண்டிரண்டுபே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லேவியரான ஆறுபேரும், வடக்கே பகலிலே நாலுபேரும், தெற்கே பகலிலே நாலுபேரும், அசுப்பீம் வீட்டண்டையில் இரண்டிரண்டுபே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ெளிப்புறமான வாசல் அண்டையில் மேற்கே இருக்கிற உயர்ந்த வழிக்கு நாலுபேரும், வெளிப்புறமான வழியிலே இரண்டுபேரும் வைக்கப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ராகின் புத்திரருக்குள்ளும், மெராரியின் புத்திரருக்குள்ளும், வாசல்காக்கிறவர்களின் வகுப்புகள் இவை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லேவியரில் அகியா என்பவன் தேவனுடைய ஆலயத்துப் பொக்கிஷங்களையும், பிரதிஷ்டையாக்கப்படட பொருள்களின் பொக்கிஷங்களையும் விசாரிக்கிறவன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லேவியரில் அகியா என்பவன் தேவனுடைய ஆலயத்துப் பொக்கிஷங்களையும், பிரதிஷ்டையாக்கப்படட பொருள்களின் பொக்கிஷங்களையும் விசாரிக்கிறவனாய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லாதானின் குமாரர் யாரென்றால் கெர்சோனியனான அவனுடைய குமாரரில் தலைமையான பிதாக்களாயிருந்த யெகியேலி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லாதானின் குமாரர் யாரென்றால் கெர்சோனியனான அவனுடைய குமாரரில் தலைமையான பிதாக்களாயிருந்த யெகியேலி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ெகியேலியின் குமாரராகிய சேத்தாமும், அவன் சகோதரனாகிய யோவேலுமே; இவர்கள் கர்த்தருடைய ஆலயத்துப் பொக்கிஷங்களை விசாரிக்கிறவர்களாய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ெகியேலியின் குமாரராகிய சேத்தாமும், அவன் சகோதரனாகிய யோவேலுமே; இவர்கள் கர்த்தருடைய ஆலயத்துப் பொக்கிஷங்களை விசாரிக்கிறவர்களா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ம்ராமியரிலும், இத்சேயாரியரிலும், எப்ரோனியரிலும், ஊசியேரியரிலும், சிலர், அப்படியே விசாரிக்கிறவர்களா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யின் குமாரனாகிய கெர்சோமின் சந்ததியான செபுவேல் பொக்கிஷப்பிரதானியாய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லியேசர் மூலமாய் அவனுக்கு இருந்த சகோதரரானவர்கள், இவன் குமாரன் ரெகபியாவும், இவன் குமாரன் எஷாயாவும், இவன் குமாரன் யோராமும், இவன் குமாரன் சிக்கிரியும், இவன் குமாரன் செலோமித்த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லியேசர் மூலமாய் அவனுக்கு இருந்த சகோதரரானவர்கள், இவன் குமாரன் ரெகபியாவும், இவன் குமாரன் எஷாயாவும், இவன் குமாரன் யோராமும், இவன் குமாரன் சிக்கிரியும், இவன் குமாரன் செலோமித்த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தாவீதும், ஆயிரம்பேருக்கு அதிபதிகளும், நூறுபேருக்கு அதிகமான பிதாக்களின் தலைவரும், அதிபதிகளும் யுத்தத்தில் அகப்பட்ட கொள்ளைகளில் எடு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தாவீதும், ஆயிரம்பேருக்கு அதிபதிகளும், நூறுபேருக்கு அதிகமான பிதாக்களின் தலைவரும், அதிபதிகளும் யுத்தத்தில் அகப்பட்ட கொள்ளைகளில் எடு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தாவீதும், ஆயிரம்பேருக்கு அதிபதிகளும், நூறுபேருக்கு அதிகமான பிதாக்களின் தலைவரும், அதிபதிகளும் யுத்தத்தில் அகப்பட்ட கொள்ளைகளில் எடு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ுடைய ஆலயத்தைப் பரிபாலிக்கும்படிக்குப் பரிசுத்தம் என்று நேர்ந்துகொண்ட பொருள்களின் பொக்கிஷங்களையெல்லாம் அந்தச் செலோமித்தும் அவனுடைய சகோதரரும் விசார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ஞானதிருஷ்டிக்காரனாகிய சாமுவேலும், நேரின் குமாரனாகிய அப்னேரும், செருயாவின் குமாரராகிய யோவாபும், அவரவர் பரிசுத்தம் என்று நேர்ந்துகொண்ட அனைத்தும் செலோமித்தின் கையின்கீழும் அவன் சகோதரர் கையின்கீழும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ஞானதிருஷ்டிக்காரனாகிய சாமுவேலும், நேரின் குமாரனாகிய அப்னேரும், செருயாவின் குமாரராகிய யோவாபும், அவரவர் பரிசுத்தம் என்று நேர்ந்துகொண்ட அனைத்தும் செலோமித்தின் கையின்கீழும் அவன் சகோதரர் கையின்கீழு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ஞானதிருஷ்டிக்காரனாகிய சாமுவேலும், நேரின் குமாரனாகிய அப்னேரும், செருயாவின் குமாரராகிய யோவாபும், அவரவர் பரிசுத்தம் என்று நேர்ந்துகொண்ட அனைத்தும் செலோமித்தின் கையின்கீழும் அவன் சகோதரர் கையின்கீழும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்சேயாரியரில் கெனானியாவும் அவன் குமாரரும் தேசகாரியங்களைப் பார்க்கும்படி வைக்கப்பட்டு, இஸ்ரவேலின்மேல் விசாரிப்புக்காரரும் மணியகாரரும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்சேயாரியரில் கெனானியாவும் அவன் குமாரரும் தேசகாரியங்களைப் பார்க்கும்படி வைக்கப்பட்டு, இஸ்ரவேலின்மேல் விசாரிப்புக்காரரும் மணியகாரரும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ரோனியரில் அசபியாவும் அவன் சகோதரருமாகிய ஆயிரத்து எழுநூறுபராக்கிரமசாலிகள் யோர்தானுக்கு இப்பாலே, மேற்கே இருக்கிற இஸ்ரவேலின் கர்த்தருடைய எல்லா ஊழியத்திற்கும் ராஜாவின் வேலைக்கும், கீழ்ப்ப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ரோனியரில் அசபியாவும் அவன் சகோதரருமாகிய ஆயிரத்து எழுநூறுபராக்கிரமசாலிகள் யோர்தானுக்கு இப்பாலே, மேற்கே இருக்கிற இஸ்ரவேலின் கர்த்தருடைய எல்லா ஊழியத்திற்கும் ராஜாவின் வேலைக்கும், கீழ்ப்ப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ரோனியரில் அசபியாவும் அவன் சகோதரருமாகிய ஆயிரத்து எழுநூறுபராக்கிரமசாலிகள் யோர்தானுக்கு இப்பாலே, மேற்கே இருக்கிற இஸ்ரவேலின் கர்த்தருடைய எல்லா ஊழியத்திற்கும் ராஜாவின் வேலைக்கும், கீழ்ப்ப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யரில் எரியாவும் இருந்தான்; அவன் தன் பிதாக்களின் வம்சங்களான எப்ரோனியரில் தலைமையானவன்; தாவீது அரசாண்ட நாற்பதாம் வருஷத்திலே அவர்கள் தேடப்பட்டபோது அவர்களுக்குள்ளே கீலேயாத்தேசத்து ஏசேரிலே பராக்கிரம வீரர் காணப்ப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யரில் எரியாவும் இருந்தான்; அவன் தன் பிதாக்களின் வம்சங்களான எப்ரோனியரில் தலைமையானவன்; தாவீது அரசாண்ட நாற்பதாம் வருஷத்திலே அவர்கள் தேடப்பட்டபோது அவர்களுக்குள்ளே கீலேயாத்தேசத்து ஏசேரிலே பராக்கிரம வீரர் காணப்ப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யரில் எரியாவும் இருந்தான்; அவன் தன் பிதாக்களின் வம்சங்களான எப்ரோனியரில் தலைமையானவன்; தாவீது அரசாண்ட நாற்பதாம் வருஷத்திலே அவர்கள் தேடப்பட்டபோது அவர்களுக்குள்ளே கீலேயாத்தேசத்து ஏசேரிலே பராக்கிரம வீரர் காணப்ப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சாலிகளாகிய அவர்களுடைய சகோதரர் இரண்டாயிரத்து எழுநூறு பிரதான தலைவராயிருந்தார்கள்; அவர்களைத் தாவீது ராஜா தேவனுக்கடுத்த சகல காரியத்திற்காகவும், ராஜாவின் காரியத்கிற்காகவும், ரூபனியர்மேலும், காதியர்மேலும், மனாசேயின் பாதிக்கோத்திரத்தின்மேலும் வை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சாலிகளாகிய அவர்களுடைய சகோதரர் இரண்டாயிரத்து எழுநூறு பிரதான தலைவராயிருந்தார்கள்; அவர்களைத் தாவீது ராஜா தேவனுக்கடுத்த சகல காரியத்திற்காகவும், ராஜாவின் காரியத்கிற்காகவும், ரூபனியர்மேலும், காதியர்மேலும், மனாசேயின் பாதிக்கோத்திரத்தின்மேலும் வ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சாலிகளாகிய அவர்களுடைய சகோதரர் இரண்டாயிரத்து எழுநூறு பிரதான தலைவராயிருந்தார்கள்; அவர்களைத் தாவீது ராஜா தேவனுக்கடுத்த சகல காரியத்திற்காகவும், ராஜாவின் காரியத்கிற்காகவும், ரூபனியர்மேலும், காதியர்மேலும், மனாசேயின் பாதிக்கோத்திரத்தின்மேலும் வை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சல்காக்கிறவர்களின் வகுப்புகளாவன: கோராகியர் சந்ததியான ஆசாபின் புத்திரரிலே கோரேயின் குமாரன் மெஷெலேமியா என்பவன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சல்காக்கிறவர்களின் வகுப்புகளாவன: கோராகியர் சந்ததியான ஆசாபின் புத்திரரிலே கோரேயின் குமாரன் மெஷெலேமியா என்பவன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ெஷெலேமியாவின் குமாரர், மூத்தவனாகிய சகரியாவ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ெஷெலேமியாவின் குமாரர், மூத்தவனாகிய சகரியாவ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தியாயேல், செபதியா, யதனியேல், ஏலாம், யோகனான், எலியோனாய் என்னும் இரண்டாம் மூன்றாம் நான்காம் ஐந்தாம் ஆறாம் ஏழாம் குமாரரும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பேத் ஏதோமின் குமாரர், மூத்தவனாகிய செமாயாவ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பேத் ஏதோமின் குமாரர், மூத்தவனாகிய செமாயாவ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பாத், யோவாக், சாக்கார், நெனெயேல், அம்மியேல், இசக்கார், பெயுள்தாயி என்னும் இரண்டாம் மூன்றாம் நான்காம் ஐந்தாம் ஆறாம் ஏழாம் எட்டாம் குமாரருமே, தேவன் அவனை ஆசீர்வதித்திருந்த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ுமாரனாகிய செமாயாவுக்கும் குமாரர் பிறந்து, அவர்கள் பராக்கிரமசாலிகளாயிருந்து, தங்கள் தகப்பன் குடும்பத்தாரை ஆ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ுமாரனாகிய செமாயாவுக்கும் குமாரர் பிறந்து, அவர்கள் பராக்கிரமசாலிகளாயிருந்து, தங்கள் தகப்பன் குடும்பத்தாரை ஆ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மாயாவுக்கு இருந்த குமாரர் ஒத்னியும், பலசாலிகளாகிய ரெப்பாயேல், ஓபேத், எல்சாபாத என்னும் அவன் சகோதரரும், எலிகூவும் செமகியாவும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மாயாவுக்கு இருந்த குமாரர் ஒத்னியும், பலசாலிகளாகிய ரெப்பாயேல், ஓபேத், எல்சாபாத என்னும் அவன் சகோதரரும், எலிகூவும் செமகியாவும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பேத்ஏதோமின் புத்திரரும் அவர்கள் குமாரரும் அவர்கள் சகோதரருமாகிய ஊழியத்திற்குப் பலத்த பராக்கிரமசாலிகளான அவர்களெல்லாரும் அறுபத்திரண்டுபே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பேத்ஏதோமின் புத்திரரும் அவர்கள் குமாரரும் அவர்கள் சகோதரருமாகிய ஊழியத்திற்குப் பலத்த பராக்கிரமசாலிகளான அவர்களெல்லாரும் அறுபத்திரண்டுபே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ெஷெலேமியாவின் குமாரரும் சகோதரருமான பராக்கிரமசாலிகள் பதினெட்டுப்பே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ராரியின் புத்திரரில் ஓசா என்பவனுடைய குமாரர்கள்: சிம்ரி என்னும் தலைமையானவன்; இவன் மூத்தவனாயிராவிட்டாலும் இவன் தகப்பன் இவனைத் தலைவனாக வை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ராரியின் புத்திரரில் ஓசா என்பவனுடைய குமாரர்கள்: சிம்ரி என்னும் தலைமையானவன்; இவன் மூத்தவனாயிராவிட்டாலும் இவன் தகப்பன் இவனைத் தலைவனாக வை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ல்க்கியா, தெபலியா, சகரியா என்னும் இரண்டாம், மூன்றாம் நான்காம் குமாரரானவர்கள்; ஓசாவின் குமாரரும் சகோதரரும் எல்லாம் பதின்மூன்றுபே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ல்க்கியா, தெபலியா, சகரியா என்னும் இரண்டாம், மூன்றாம் நான்காம் குமாரரானவர்கள்; ஓசாவின் குமாரரும் சகோதரரும் எல்லாம் பதின்மூன்றுபே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வல்காரரான தலைவரின் கீழ்த் தங்கள் சகோதரருக்கு ஒத்த முறையாய், கர்த்தருடைய ஆலயத்தில் வாசல்காக்கிறவர்களாய்ச் சேவிக்க இவர்கள் வகுக்கப்பட்ட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வல்காரரான தலைவரின் கீழ்த் தங்கள் சகோதரருக்கு ஒத்த முறையாய், கர்த்தருடைய ஆலயத்தில் வாசல்காக்கிறவர்களாய்ச் சேவிக்க இவர்கள் வகுக்கப்பட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y cast lots, as well the small as the great, according to the house of their fathers,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y g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lot eastward fell to Shelemiah. Then for Zechariah his son, a wise counsellor, they c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ts; and his lot came out north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o Obededom southward; and to his sons the house of Asupp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o Shuppim and Hosah the lot came forth westward, with the gate Shallecheth, by the causeway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oing up, ward against 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astward were six Levites, northward four a day, southward four a day, and toward Asuppim tw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t Parbar westward, four at the causeway, and two at Parb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se are the divisions of the porters among the sons of Kore, and among the sons of Merar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of the Levites, Ahijah was over the treasures of the house of God, and over the treasure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dedicated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s concerning the sons of Laadan; the sons of the Gershonite Laadan, chief fathers, eve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adan the Gershonite, were Jehiel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sons of Jehieli; Zetham, and Joel his brother, which were over the treasures of the hous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Of the Amramites, and the Izharites, the Hebronites, and the Uzzielit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Shebuel the son of Gershom, the son of Moses, was ruler of the treasur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his brethren by Eliezer; Rehabiah his son, and Jeshaiah his son, and Joram his so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Zichri his son, and Shelomith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Which Shelomith and his brethren were over all the treasures of the dedicated things,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vid the king, and the chief fathers, the captains over thousands and hundreds, and the captai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ost, had dedica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Out of the spoils won in battles did they dedicate to maintain the house of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all that Samuel the seer, and Saul the son of Kish, and Abner the son of Ner, and Joab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Zeruiah, had dedicated; and whosoever had dedicated any thing, it was under the h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elomith, and of his breth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Of the Izharites, Chenaniah and his sons were for the outward business over Israel, for office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judg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of the Hebronites, Hashabiah and his brethren, men of valour, a thousand and seven hundr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officers among them of Israel on this side Jordan westward in all the business of the LOR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service of the 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mong the Hebronites was Jerijah the chief, even among the Hebronites, according 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enerations of his fathers. In the fortieth year of the reign of David they were sought for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were found among them mighty men of valour at Jazer of Gil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his brethren, men of valour, were two thousand and seven hundred chief fathers, whom k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vid made rulers over the Reubenites, the Gadites, and the half tribe of Manasseh, for every matt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taining to God, and affairs of the 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oncerning the divisions of the porters: Of the Korhites was Meshelemiah the son of Kore,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s of Asap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sons of Meshelemiah were, Zechariah the firstborn, Jediael the second, Zebadia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rd, Jathniel the four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lam the fifth, Jehohanan the sixth, Elioenai the seven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oreover the sons of Obededom were, Shemaiah the firstborn, Jehozabad the second, Joah the thi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Sacar the fourth, and Nethaneel the fif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mmiel the sixth, Issachar the seventh, Peulthai the eighth: for God blesse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so unto Shemaiah his son were sons born, that ruled throughout the house of their father: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were mighty men of val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sons of Shemaiah; Othni, and Rephael, and Obed, Elzabad, whose brethren were strong m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lihu, and Semach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ll these of the sons of Obededom: they and their sons and their brethren, able men for streng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 service, were threescore and two of Obededo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eshelemiah had sons and brethren, strong men, eighte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so Hosah, of the children of Merari, had sons; Simri the chief, (for though he was no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rstborn, yet his father made him the chief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ilkiah the second, Tebaliah the third, Zechariah the fourth: all the sons and brethren of Hosa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thirte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mong these were the divisions of the porters, even among the chief men, having wards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gainst another, to minister in the house of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2026-10-20T02:29:47Z</dcterms:created>
  <dcterms:modified xsi:type="dcterms:W3CDTF">2026-10-20T02:29:47Z</dcterms:modified>
  <dc:title>1 Chronicles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