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0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யே வெறுத்துவிட்ட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ழியம் செய்திட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யத்தை சாகடி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ாய் வாழ்ந்திட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ிலுவை சுமப்பத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ையே மாறிவ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ிய பொறுமை 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ந்தர அமைதி 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ெயர் புகழ் எல்ல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த்திற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 வளரட்டும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து மறைய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ாளைய தினம் 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மகனே (மகளே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வரை காத்த தெய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யும் நட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ேர்த்து வைக்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டன் புறித்திடுவ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டுத்திடு கர்த்தர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ைவின்றி கா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ன்னலம் நோக்க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ர் நலம் தே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ல் இருந்த சிந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ே இருக்க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2026-11-01T03:45:58Z</dcterms:created>
  <dcterms:modified xsi:type="dcterms:W3CDTF">2026-11-01T03:45:58Z</dcterms:modified>
  <dc:title>துதிப் பாடல்கள் : 795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