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கைஞர் எல்லாரும் வெட்கி மிகவும் கலங்கிப்போவார்கள்; அவர்கள் பின்னாகத் திரும்பிச் சடிதியிலே வெட்கப்பட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ே என்னைக் கடிந்துகொள்ளாதேயும், உம்முடைய உக்கிரத்திலே என்னைத் தண்டியாதே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 எலும்புகள் நடுங்க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ும் கர்த்தாவே, என் ஆத்துமாவை விடுவியும்; உம்முடைய கிருபையினிமித்தம் என்னை இரட்ச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 என் கட்டிலை நனை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யரத்தினால் என் கண்கள் குழிவிழுந்துபோயிற்று; என் சத்துருக்கள் அனைவர்நிமித்தமும் மங்கி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ே, நீங்கள் எல்லாரும் என்னைவிட்டு அகன்றுபோங்கள்; கர்த்தர் என் அழுகையின் சத்தத்தைக்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ன் விண்ணப்பத்தைக் கேட்டார்; கர்த்தர் என் ஜெபத்தை ஏற்றுக்கொள்ள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সকল শত্রু হতাশ এবং নিরাশ হবে| হঠাত্‌ একটা কিছু ঘটবে এবং ঐসব শত্রুরা লজ্জায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ক্রুদ্ধ অবস্থায় আমাকে সংশোধন করবেন না| মহাক্রোধে আমাকে শাস্তি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ার প্রতি সদয় হোন, আমি দুর্বল এবং অসুস্থ| আমায় সুস্থ করে দিন কারণ আমার হাড়গুলো নড়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র সারা দেহ টল্মল্ করছে| প্রভু সুস্থ হতে আমার আর কতদিন লাগ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ফিরে আসুন এবং আবার আমাকে শক্তিশালী এবং সবল করে দিন| আপনার দয়াগুনে আমাকে পরিত্রাণ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ৃত লোকরা তাদের কবরে আপনাকে স্মরণ করে না| মানুষ মৃত্যুর মুখে এসেও আপনার প্রশংসা করে না| তা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কর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, সারা রাত ধরে প্রার্থনা করে আমি নিজেকে ক্ষয করেছি| আমার চোখের জলে আমার বিছানা ভিজ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শত্রুরা আমাকে যা দুঃখ দিয়েছে তার দরুণ কেঁদে কেঁদে আমার চোখ দুর্বল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্দ লোকরা তোমরা চলে যাও| কেন? কারণ প্রভু আমার কান্না শু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র বিনতি শুনেছেন| প্রভু আমার প্রার্থনা গ্রহণ করেছেন এবং আমায় উত্তর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2026-10-22T07:48:49Z</dcterms:created>
  <dcterms:modified xsi:type="dcterms:W3CDTF">2026-10-22T07:48:49Z</dcterms:modified>
  <dc:title>গীতসংহিতা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